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6" r:id="rId3"/>
    <p:sldId id="268" r:id="rId4"/>
    <p:sldId id="270" r:id="rId5"/>
    <p:sldId id="271" r:id="rId6"/>
    <p:sldId id="282" r:id="rId7"/>
    <p:sldId id="281" r:id="rId8"/>
    <p:sldId id="272" r:id="rId9"/>
    <p:sldId id="273" r:id="rId1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5" name="Date Placeholder 3"/>
          <p:cNvSpPr>
            <a:spLocks noGrp="1"/>
          </p:cNvSpPr>
          <p:nvPr>
            <p:ph type="dt" sz="half" idx="10"/>
          </p:nvPr>
        </p:nvSpPr>
        <p:spPr>
          <a:xfrm>
            <a:off x="7908925" y="4314825"/>
            <a:ext cx="2911475" cy="374650"/>
          </a:xfrm>
        </p:spPr>
        <p:txBody>
          <a:bodyPr/>
          <a:lstStyle>
            <a:lvl1pPr>
              <a:defRPr/>
            </a:lvl1pPr>
          </a:lstStyle>
          <a:p>
            <a:pPr>
              <a:defRPr/>
            </a:pPr>
            <a:fld id="{278CF8D5-1193-483E-9793-7A9E09E1D5BB}" type="datetimeFigureOut">
              <a:rPr lang="en-US"/>
              <a:pPr>
                <a:defRPr/>
              </a:pPr>
              <a:t>7/12/2021</a:t>
            </a:fld>
            <a:endParaRPr lang="en-US"/>
          </a:p>
        </p:txBody>
      </p:sp>
      <p:sp>
        <p:nvSpPr>
          <p:cNvPr id="6" name="Footer Placeholder 4"/>
          <p:cNvSpPr>
            <a:spLocks noGrp="1"/>
          </p:cNvSpPr>
          <p:nvPr>
            <p:ph type="ftr" sz="quarter" idx="11"/>
          </p:nvPr>
        </p:nvSpPr>
        <p:spPr>
          <a:xfrm>
            <a:off x="1371600" y="4324350"/>
            <a:ext cx="64008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077200" y="1430338"/>
            <a:ext cx="2743200" cy="365125"/>
          </a:xfrm>
        </p:spPr>
        <p:txBody>
          <a:bodyPr/>
          <a:lstStyle>
            <a:lvl1pPr>
              <a:defRPr/>
            </a:lvl1pPr>
          </a:lstStyle>
          <a:p>
            <a:pPr>
              <a:defRPr/>
            </a:pPr>
            <a:fld id="{17CE5919-B5F3-4084-905E-3B175FFD76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28AFCE43-B368-4C5B-B100-FCAFAF6F0E93}" type="datetimeFigureOut">
              <a:rPr lang="en-US"/>
              <a:pPr>
                <a:defRPr/>
              </a:pPr>
              <a:t>7/12/2021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0DE4BC-ED48-4DCC-BD27-30E2E5CBE6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5" name="Picture 8"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2"/>
            <a:ext cx="10820400" cy="2802467"/>
          </a:xfrm>
        </p:spPr>
        <p:txBody>
          <a:bodyP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6" name="Date Placeholder 4"/>
          <p:cNvSpPr>
            <a:spLocks noGrp="1"/>
          </p:cNvSpPr>
          <p:nvPr>
            <p:ph type="dt" sz="half" idx="10"/>
          </p:nvPr>
        </p:nvSpPr>
        <p:spPr>
          <a:xfrm>
            <a:off x="7813675" y="381000"/>
            <a:ext cx="2911475" cy="365125"/>
          </a:xfrm>
        </p:spPr>
        <p:txBody>
          <a:bodyPr/>
          <a:lstStyle>
            <a:lvl1pPr algn="r">
              <a:defRPr dirty="0"/>
            </a:lvl1pPr>
          </a:lstStyle>
          <a:p>
            <a:pPr>
              <a:defRPr/>
            </a:pPr>
            <a:fld id="{51314258-13CA-43EA-A0D8-782D8AD3C5C4}" type="datetimeFigureOut">
              <a:rPr lang="en-US"/>
              <a:pPr>
                <a:defRPr/>
              </a:pPr>
              <a:t>7/12/2021</a:t>
            </a:fld>
            <a:endParaRPr lang="en-US"/>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37C17E32-043A-44A8-B795-5C8CE2740C0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5" name="Picture 10"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6" name="TextBox 8"/>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7" name="TextBox 9"/>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ate Placeholder 4"/>
          <p:cNvSpPr>
            <a:spLocks noGrp="1"/>
          </p:cNvSpPr>
          <p:nvPr>
            <p:ph type="dt" sz="half" idx="14"/>
          </p:nvPr>
        </p:nvSpPr>
        <p:spPr>
          <a:xfrm>
            <a:off x="7813675" y="381000"/>
            <a:ext cx="2911475" cy="365125"/>
          </a:xfrm>
        </p:spPr>
        <p:txBody>
          <a:bodyPr/>
          <a:lstStyle>
            <a:lvl1pPr algn="r">
              <a:defRPr dirty="0"/>
            </a:lvl1pPr>
          </a:lstStyle>
          <a:p>
            <a:pPr>
              <a:defRPr/>
            </a:pPr>
            <a:fld id="{BB3D209E-8DF1-4A81-A28C-1C65B44EAAE7}" type="datetimeFigureOut">
              <a:rPr lang="en-US"/>
              <a:pPr>
                <a:defRPr/>
              </a:pPr>
              <a:t>7/12/2021</a:t>
            </a:fld>
            <a:endParaRPr lang="en-US"/>
          </a:p>
        </p:txBody>
      </p:sp>
      <p:sp>
        <p:nvSpPr>
          <p:cNvPr id="9" name="Footer Placeholder 5"/>
          <p:cNvSpPr>
            <a:spLocks noGrp="1"/>
          </p:cNvSpPr>
          <p:nvPr>
            <p:ph type="ftr" sz="quarter" idx="15"/>
          </p:nvPr>
        </p:nvSpPr>
        <p:spPr>
          <a:xfrm>
            <a:off x="685800" y="379413"/>
            <a:ext cx="6991350" cy="365125"/>
          </a:xfrm>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10861675" y="381000"/>
            <a:ext cx="644525" cy="365125"/>
          </a:xfrm>
        </p:spPr>
        <p:txBody>
          <a:bodyPr/>
          <a:lstStyle>
            <a:lvl1pPr>
              <a:defRPr/>
            </a:lvl1pPr>
          </a:lstStyle>
          <a:p>
            <a:pPr>
              <a:defRPr/>
            </a:pPr>
            <a:fld id="{9777CD2C-C623-48E1-A12E-820E4FD3C1C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5"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6" name="Date Placeholder 4"/>
          <p:cNvSpPr>
            <a:spLocks noGrp="1"/>
          </p:cNvSpPr>
          <p:nvPr>
            <p:ph type="dt" sz="half" idx="10"/>
          </p:nvPr>
        </p:nvSpPr>
        <p:spPr>
          <a:xfrm>
            <a:off x="7813675" y="379413"/>
            <a:ext cx="2911475" cy="365125"/>
          </a:xfrm>
        </p:spPr>
        <p:txBody>
          <a:bodyPr/>
          <a:lstStyle>
            <a:lvl1pPr algn="r">
              <a:defRPr dirty="0"/>
            </a:lvl1pPr>
          </a:lstStyle>
          <a:p>
            <a:pPr>
              <a:defRPr/>
            </a:pPr>
            <a:fld id="{D40B65CB-88DE-4977-B379-685B8A6F026D}" type="datetimeFigureOut">
              <a:rPr lang="en-US"/>
              <a:pPr>
                <a:defRPr/>
              </a:pPr>
              <a:t>7/12/2021</a:t>
            </a:fld>
            <a:endParaRPr lang="en-US"/>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BFD2BFBE-5822-4914-AE99-1E1286B0B1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3" name="Date Placeholder 3"/>
          <p:cNvSpPr>
            <a:spLocks noGrp="1"/>
          </p:cNvSpPr>
          <p:nvPr>
            <p:ph type="dt" sz="half" idx="18"/>
          </p:nvPr>
        </p:nvSpPr>
        <p:spPr/>
        <p:txBody>
          <a:bodyPr/>
          <a:lstStyle>
            <a:lvl1pPr>
              <a:defRPr/>
            </a:lvl1pPr>
          </a:lstStyle>
          <a:p>
            <a:pPr>
              <a:defRPr/>
            </a:pPr>
            <a:fld id="{8E2BCB36-7193-4E03-A703-DA22DDAF01B0}" type="datetimeFigureOut">
              <a:rPr lang="en-US"/>
              <a:pPr>
                <a:defRPr/>
              </a:pPr>
              <a:t>7/12/2021</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D5818390-1297-4B47-A976-E65B5F12777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1" name="Text Placeholder 3"/>
          <p:cNvSpPr>
            <a:spLocks noGrp="1"/>
          </p:cNvSpPr>
          <p:nvPr>
            <p:ph type="body" sz="half" idx="18"/>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4" name="Text Placeholder 3"/>
          <p:cNvSpPr>
            <a:spLocks noGrp="1"/>
          </p:cNvSpPr>
          <p:nvPr>
            <p:ph type="body" sz="half" idx="19"/>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7" name="Text Placeholder 3"/>
          <p:cNvSpPr>
            <a:spLocks noGrp="1"/>
          </p:cNvSpPr>
          <p:nvPr>
            <p:ph type="body" sz="half" idx="20"/>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2" name="Date Placeholder 3"/>
          <p:cNvSpPr>
            <a:spLocks noGrp="1"/>
          </p:cNvSpPr>
          <p:nvPr>
            <p:ph type="dt" sz="half" idx="23"/>
          </p:nvPr>
        </p:nvSpPr>
        <p:spPr/>
        <p:txBody>
          <a:bodyPr/>
          <a:lstStyle>
            <a:lvl1pPr>
              <a:defRPr/>
            </a:lvl1pPr>
          </a:lstStyle>
          <a:p>
            <a:pPr>
              <a:defRPr/>
            </a:pPr>
            <a:fld id="{C861872C-D313-4B51-AB53-CC2A07D4F327}" type="datetimeFigureOut">
              <a:rPr lang="en-US"/>
              <a:pPr>
                <a:defRPr/>
              </a:pPr>
              <a:t>7/12/2021</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161C8C0C-E575-4B68-8A2D-061475647A4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95A1D6EC-07F9-4FFF-BA91-577D2053B53B}" type="datetimeFigureOut">
              <a:rPr lang="en-US"/>
              <a:pPr>
                <a:defRPr/>
              </a:pPr>
              <a:t>7/12/2021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585A55-9B75-4D69-BBD9-004788CDAF3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4" name="Picture 8"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a:xfrm>
            <a:off x="7813675" y="379413"/>
            <a:ext cx="2911475" cy="365125"/>
          </a:xfrm>
        </p:spPr>
        <p:txBody>
          <a:bodyPr/>
          <a:lstStyle>
            <a:lvl1pPr algn="r">
              <a:defRPr dirty="0"/>
            </a:lvl1pPr>
          </a:lstStyle>
          <a:p>
            <a:pPr>
              <a:defRPr/>
            </a:pPr>
            <a:fld id="{1732C802-6EBD-4138-A9F0-4042F45F5288}" type="datetimeFigureOut">
              <a:rPr lang="en-US"/>
              <a:pPr>
                <a:defRPr/>
              </a:pPr>
              <a:t>7/12/2021</a:t>
            </a:fld>
            <a:endParaRPr lang="en-US"/>
          </a:p>
        </p:txBody>
      </p:sp>
      <p:sp>
        <p:nvSpPr>
          <p:cNvPr id="6" name="Footer Placeholder 4"/>
          <p:cNvSpPr>
            <a:spLocks noGrp="1"/>
          </p:cNvSpPr>
          <p:nvPr>
            <p:ph type="ftr" sz="quarter" idx="11"/>
          </p:nvPr>
        </p:nvSpPr>
        <p:spPr>
          <a:xfrm>
            <a:off x="685800" y="381000"/>
            <a:ext cx="699135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DED3CC38-2D9F-483D-B5CD-032F71FC2D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AC02A9B6-43C7-4A96-867D-FC5424E70698}" type="datetimeFigureOut">
              <a:rPr lang="en-US"/>
              <a:pPr>
                <a:defRPr/>
              </a:pPr>
              <a:t>7/12/2021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6E490A-9B70-423C-AFF8-A14BAE0DF1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4"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a:xfrm>
            <a:off x="7813675" y="381000"/>
            <a:ext cx="2911475" cy="365125"/>
          </a:xfrm>
        </p:spPr>
        <p:txBody>
          <a:bodyPr/>
          <a:lstStyle>
            <a:lvl1pPr algn="r">
              <a:defRPr dirty="0"/>
            </a:lvl1pPr>
          </a:lstStyle>
          <a:p>
            <a:pPr>
              <a:defRPr/>
            </a:pPr>
            <a:fld id="{5270195E-28E0-4D7B-980C-5E0D654C743E}" type="datetimeFigureOut">
              <a:rPr lang="en-US"/>
              <a:pPr>
                <a:defRPr/>
              </a:pPr>
              <a:t>7/12/2021</a:t>
            </a:fld>
            <a:endParaRPr lang="en-US"/>
          </a:p>
        </p:txBody>
      </p:sp>
      <p:sp>
        <p:nvSpPr>
          <p:cNvPr id="6" name="Footer Placeholder 4"/>
          <p:cNvSpPr>
            <a:spLocks noGrp="1"/>
          </p:cNvSpPr>
          <p:nvPr>
            <p:ph type="ftr" sz="quarter" idx="11"/>
          </p:nvPr>
        </p:nvSpPr>
        <p:spPr>
          <a:xfrm>
            <a:off x="685800" y="381000"/>
            <a:ext cx="6991350" cy="363538"/>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613F8E84-AD96-4F83-90DF-7C69317F975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622E8237-53DB-4C8D-A80F-42FAEB80A49F}" type="datetimeFigureOut">
              <a:rPr lang="en-US"/>
              <a:pPr>
                <a:defRPr/>
              </a:pPr>
              <a:t>7/12/2021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8A03C7-A0C6-49D6-A1F0-6822530D09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35D528F7-512B-4317-BE00-4607CDE57502}" type="datetimeFigureOut">
              <a:rPr lang="en-US"/>
              <a:pPr>
                <a:defRPr/>
              </a:pPr>
              <a:t>7/12/2021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023BBF-BB89-4A84-9EA9-5C70C73757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1547C444-18A4-4839-A2FA-5B724F2FC6BC}" type="datetimeFigureOut">
              <a:rPr lang="en-US"/>
              <a:pPr>
                <a:defRPr/>
              </a:pPr>
              <a:t>7/12/2021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A969E6-B39D-4F00-89CD-33DBC9CFC9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8A478B-BDA8-4B5D-AA7C-E9FDC81F6CC8}" type="datetimeFigureOut">
              <a:rPr lang="en-US"/>
              <a:pPr>
                <a:defRPr/>
              </a:pPr>
              <a:t>7/12/2021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0EB8B07-25AD-409F-8028-3EBC8E5662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39768337-49F8-43EA-AE8B-A06CA94021E6}" type="datetimeFigureOut">
              <a:rPr lang="en-US"/>
              <a:pPr>
                <a:defRPr/>
              </a:pPr>
              <a:t>7/12/2021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2AE668-102D-4F14-8676-C461CC87CE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7CC177A5-EA85-4BF3-9C17-542DFB384F3A}" type="datetimeFigureOut">
              <a:rPr lang="en-US"/>
              <a:pPr>
                <a:defRPr/>
              </a:pPr>
              <a:t>7/12/2021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6AE61D-4D82-4736-AE7C-EF729E425D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C3-HD-TOP.png"/>
          <p:cNvPicPr>
            <a:picLocks noChangeAspect="1"/>
          </p:cNvPicPr>
          <p:nvPr/>
        </p:nvPicPr>
        <p:blipFill>
          <a:blip r:embed="rId19"/>
          <a:srcRect/>
          <a:stretch>
            <a:fillRect/>
          </a:stretch>
        </p:blipFill>
        <p:spPr bwMode="auto">
          <a:xfrm>
            <a:off x="0" y="0"/>
            <a:ext cx="12192000" cy="1441450"/>
          </a:xfrm>
          <a:prstGeom prst="rect">
            <a:avLst/>
          </a:prstGeom>
          <a:noFill/>
          <a:ln w="9525">
            <a:noFill/>
            <a:miter lim="800000"/>
            <a:headEnd/>
            <a:tailEnd/>
          </a:ln>
        </p:spPr>
      </p:pic>
      <p:sp>
        <p:nvSpPr>
          <p:cNvPr id="2" name="Title Placeholder 1"/>
          <p:cNvSpPr>
            <a:spLocks noGrp="1"/>
          </p:cNvSpPr>
          <p:nvPr>
            <p:ph type="title"/>
          </p:nvPr>
        </p:nvSpPr>
        <p:spPr>
          <a:xfrm>
            <a:off x="2895600" y="763588"/>
            <a:ext cx="8610600" cy="129381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1028" name="Text Placeholder 2"/>
          <p:cNvSpPr>
            <a:spLocks noGrp="1"/>
          </p:cNvSpPr>
          <p:nvPr>
            <p:ph type="body" idx="1"/>
          </p:nvPr>
        </p:nvSpPr>
        <p:spPr bwMode="auto">
          <a:xfrm>
            <a:off x="685800" y="2193925"/>
            <a:ext cx="10820400" cy="402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fontAlgn="auto">
              <a:spcBef>
                <a:spcPts val="0"/>
              </a:spcBef>
              <a:spcAft>
                <a:spcPts val="0"/>
              </a:spcAft>
              <a:defRPr sz="1050" dirty="0">
                <a:solidFill>
                  <a:schemeClr val="tx1">
                    <a:tint val="75000"/>
                  </a:schemeClr>
                </a:solidFill>
                <a:latin typeface="+mn-lt"/>
                <a:cs typeface="+mn-cs"/>
              </a:defRPr>
            </a:lvl1pPr>
          </a:lstStyle>
          <a:p>
            <a:pPr>
              <a:defRPr/>
            </a:pPr>
            <a:fld id="{4262618C-DE6D-4F46-8CE5-EEE0FC1D7E93}" type="datetimeFigureOut">
              <a:rPr lang="en-US"/>
              <a:pPr>
                <a:defRPr/>
              </a:pPr>
              <a:t>7/12/2021</a:t>
            </a:fld>
            <a:endParaRPr lang="en-US"/>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fontAlgn="auto">
              <a:spcBef>
                <a:spcPts val="0"/>
              </a:spcBef>
              <a:spcAft>
                <a:spcPts val="0"/>
              </a:spcAft>
              <a:defRPr sz="1050" dirty="0">
                <a:solidFill>
                  <a:schemeClr val="tx1">
                    <a:tint val="75000"/>
                  </a:schemeClr>
                </a:solidFill>
                <a:latin typeface="+mn-lt"/>
                <a:cs typeface="+mn-cs"/>
              </a:defRPr>
            </a:lvl1pPr>
          </a:lstStyle>
          <a:p>
            <a:pPr>
              <a:defRPr/>
            </a:pPr>
            <a:fld id="{13B05830-C3BC-4E73-BDC0-4657BFF71B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7" r:id="rId3"/>
    <p:sldLayoutId id="2147483664" r:id="rId4"/>
    <p:sldLayoutId id="2147483663" r:id="rId5"/>
    <p:sldLayoutId id="2147483662" r:id="rId6"/>
    <p:sldLayoutId id="2147483661" r:id="rId7"/>
    <p:sldLayoutId id="2147483660" r:id="rId8"/>
    <p:sldLayoutId id="2147483659" r:id="rId9"/>
    <p:sldLayoutId id="2147483658" r:id="rId10"/>
    <p:sldLayoutId id="2147483668" r:id="rId11"/>
    <p:sldLayoutId id="2147483669" r:id="rId12"/>
    <p:sldLayoutId id="2147483670" r:id="rId13"/>
    <p:sldLayoutId id="2147483657" r:id="rId14"/>
    <p:sldLayoutId id="2147483656" r:id="rId15"/>
    <p:sldLayoutId id="2147483655" r:id="rId16"/>
    <p:sldLayoutId id="2147483671" r:id="rId17"/>
  </p:sldLayoutIdLst>
  <p:txStyles>
    <p:title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a:defRPr>
      </a:lvl2pPr>
      <a:lvl3pPr algn="r" rtl="0" fontAlgn="base">
        <a:lnSpc>
          <a:spcPct val="90000"/>
        </a:lnSpc>
        <a:spcBef>
          <a:spcPct val="0"/>
        </a:spcBef>
        <a:spcAft>
          <a:spcPct val="0"/>
        </a:spcAft>
        <a:defRPr sz="4000">
          <a:solidFill>
            <a:schemeClr val="tx1"/>
          </a:solidFill>
          <a:latin typeface="Century Gothic"/>
        </a:defRPr>
      </a:lvl3pPr>
      <a:lvl4pPr algn="r" rtl="0" fontAlgn="base">
        <a:lnSpc>
          <a:spcPct val="90000"/>
        </a:lnSpc>
        <a:spcBef>
          <a:spcPct val="0"/>
        </a:spcBef>
        <a:spcAft>
          <a:spcPct val="0"/>
        </a:spcAft>
        <a:defRPr sz="4000">
          <a:solidFill>
            <a:schemeClr val="tx1"/>
          </a:solidFill>
          <a:latin typeface="Century Gothic"/>
        </a:defRPr>
      </a:lvl4pPr>
      <a:lvl5pPr algn="r" rtl="0" fontAlgn="base">
        <a:lnSpc>
          <a:spcPct val="90000"/>
        </a:lnSpc>
        <a:spcBef>
          <a:spcPct val="0"/>
        </a:spcBef>
        <a:spcAft>
          <a:spcPct val="0"/>
        </a:spcAft>
        <a:defRPr sz="4000">
          <a:solidFill>
            <a:schemeClr val="tx1"/>
          </a:solidFill>
          <a:latin typeface="Century Gothic"/>
        </a:defRPr>
      </a:lvl5pPr>
      <a:lvl6pPr marL="457200" algn="r" rtl="0" fontAlgn="base">
        <a:lnSpc>
          <a:spcPct val="90000"/>
        </a:lnSpc>
        <a:spcBef>
          <a:spcPct val="0"/>
        </a:spcBef>
        <a:spcAft>
          <a:spcPct val="0"/>
        </a:spcAft>
        <a:defRPr sz="4000">
          <a:solidFill>
            <a:schemeClr val="tx1"/>
          </a:solidFill>
          <a:latin typeface="Century Gothic"/>
        </a:defRPr>
      </a:lvl6pPr>
      <a:lvl7pPr marL="914400" algn="r" rtl="0" fontAlgn="base">
        <a:lnSpc>
          <a:spcPct val="90000"/>
        </a:lnSpc>
        <a:spcBef>
          <a:spcPct val="0"/>
        </a:spcBef>
        <a:spcAft>
          <a:spcPct val="0"/>
        </a:spcAft>
        <a:defRPr sz="4000">
          <a:solidFill>
            <a:schemeClr val="tx1"/>
          </a:solidFill>
          <a:latin typeface="Century Gothic"/>
        </a:defRPr>
      </a:lvl7pPr>
      <a:lvl8pPr marL="1371600" algn="r" rtl="0" fontAlgn="base">
        <a:lnSpc>
          <a:spcPct val="90000"/>
        </a:lnSpc>
        <a:spcBef>
          <a:spcPct val="0"/>
        </a:spcBef>
        <a:spcAft>
          <a:spcPct val="0"/>
        </a:spcAft>
        <a:defRPr sz="4000">
          <a:solidFill>
            <a:schemeClr val="tx1"/>
          </a:solidFill>
          <a:latin typeface="Century Gothic"/>
        </a:defRPr>
      </a:lvl8pPr>
      <a:lvl9pPr marL="1828800" algn="r" rtl="0" fontAlgn="base">
        <a:lnSpc>
          <a:spcPct val="90000"/>
        </a:lnSpc>
        <a:spcBef>
          <a:spcPct val="0"/>
        </a:spcBef>
        <a:spcAft>
          <a:spcPct val="0"/>
        </a:spcAft>
        <a:defRPr sz="4000">
          <a:solidFill>
            <a:schemeClr val="tx1"/>
          </a:solidFill>
          <a:latin typeface="Century Gothic"/>
        </a:defRPr>
      </a:lvl9pPr>
    </p:titleStyle>
    <p:bodyStyle>
      <a:lvl1pPr marL="228600" indent="-228600" algn="l" rtl="0" fontAlgn="base">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sym.gov.tr/"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69324" y="2529017"/>
            <a:ext cx="2526957" cy="1515762"/>
          </a:xfrm>
        </p:spPr>
        <p:txBody>
          <a:bodyPr/>
          <a:lstStyle/>
          <a:p>
            <a:r>
              <a:rPr lang="tr-TR" b="1" dirty="0" smtClean="0"/>
              <a:t>BİLGİ YÖNETİMİ PROGRAMI</a:t>
            </a:r>
            <a:endParaRPr lang="tr-TR" b="1" dirty="0"/>
          </a:p>
        </p:txBody>
      </p:sp>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281" y="930876"/>
            <a:ext cx="8309919" cy="5272216"/>
          </a:xfr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wrap="square" numCol="1" anchorCtr="0" compatLnSpc="1">
            <a:prstTxWarp prst="textNoShape">
              <a:avLst/>
            </a:prstTxWarp>
          </a:bodyPr>
          <a:lstStyle/>
          <a:p>
            <a:r>
              <a:rPr lang="tr-TR" b="1" cap="none" smtClean="0">
                <a:solidFill>
                  <a:schemeClr val="accent1"/>
                </a:solidFill>
              </a:rPr>
              <a:t>PROGRAMIN AMACI</a:t>
            </a:r>
          </a:p>
        </p:txBody>
      </p:sp>
      <p:sp>
        <p:nvSpPr>
          <p:cNvPr id="28674" name="İçerik Yer Tutucusu 2"/>
          <p:cNvSpPr>
            <a:spLocks noGrp="1"/>
          </p:cNvSpPr>
          <p:nvPr>
            <p:ph idx="1"/>
          </p:nvPr>
        </p:nvSpPr>
        <p:spPr/>
        <p:txBody>
          <a:bodyPr/>
          <a:lstStyle/>
          <a:p>
            <a:pPr algn="just"/>
            <a:r>
              <a:rPr lang="tr-TR" smtClean="0"/>
              <a:t>Bilgi Yönetimi programının temel amacı, kurumlarda güncel yazılımları etkin ve verimli kullanarak kurumsal bilgiyi yeni teknolojilerle işleyebilme becerisine sahip, bilgisayarla ileri düzeyde tanışık orta kademe işgücü yetiştirmektir.</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dirty="0" smtClean="0">
                <a:solidFill>
                  <a:schemeClr val="accent1"/>
                </a:solidFill>
              </a:rPr>
              <a:t>Mezuniyet KOŞULLARI</a:t>
            </a:r>
            <a:endParaRPr lang="tr-TR" b="1" dirty="0">
              <a:solidFill>
                <a:schemeClr val="accent1"/>
              </a:solidFill>
            </a:endParaRPr>
          </a:p>
        </p:txBody>
      </p:sp>
      <p:sp>
        <p:nvSpPr>
          <p:cNvPr id="29698" name="İçerik Yer Tutucusu 2"/>
          <p:cNvSpPr>
            <a:spLocks noGrp="1"/>
          </p:cNvSpPr>
          <p:nvPr>
            <p:ph idx="1"/>
          </p:nvPr>
        </p:nvSpPr>
        <p:spPr/>
        <p:txBody>
          <a:bodyPr/>
          <a:lstStyle/>
          <a:p>
            <a:pPr algn="just"/>
            <a:r>
              <a:rPr lang="tr-TR" smtClean="0"/>
              <a:t>Önlisans diploması, başarıyla 30 gün staj dönemi de dahil olmak müfredatta bütün dersleri tamamlayan öğrencilere verilir ve 4.00 üzerinden en az 2.00 genel not ortalamasını elde edilmiş olmalıdır. Öğrenciler stajlarını dönem sonlarında15+15=30 iş günü yaparak veya 30 iş gününü sene sonunda yaparak stajlarını tamamlayabilirler. Stajlarını kurumun bulunduğu ilin dışında yapmaları mümkündür.</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dirty="0" err="1" smtClean="0">
                <a:solidFill>
                  <a:schemeClr val="accent1"/>
                </a:solidFill>
              </a:rPr>
              <a:t>ProgramIn</a:t>
            </a:r>
            <a:r>
              <a:rPr lang="tr-TR" b="1" dirty="0" smtClean="0">
                <a:solidFill>
                  <a:schemeClr val="accent1"/>
                </a:solidFill>
              </a:rPr>
              <a:t> </a:t>
            </a:r>
            <a:r>
              <a:rPr lang="tr-TR" b="1" dirty="0" err="1" smtClean="0">
                <a:solidFill>
                  <a:schemeClr val="accent1"/>
                </a:solidFill>
              </a:rPr>
              <a:t>kazanImlarI</a:t>
            </a:r>
            <a:endParaRPr lang="tr-TR" b="1" dirty="0">
              <a:solidFill>
                <a:schemeClr val="accent1"/>
              </a:solidFill>
            </a:endParaRPr>
          </a:p>
        </p:txBody>
      </p:sp>
      <p:sp>
        <p:nvSpPr>
          <p:cNvPr id="30722" name="İçerik Yer Tutucusu 2"/>
          <p:cNvSpPr>
            <a:spLocks noGrp="1"/>
          </p:cNvSpPr>
          <p:nvPr>
            <p:ph idx="1"/>
          </p:nvPr>
        </p:nvSpPr>
        <p:spPr/>
        <p:txBody>
          <a:bodyPr/>
          <a:lstStyle/>
          <a:p>
            <a:pPr algn="just"/>
            <a:r>
              <a:rPr lang="tr-TR" smtClean="0"/>
              <a:t>Programdan başarıyla mezun olan öğrenciler güncel yazılımları kullanarak bilgiyi edinme, işleme, saklama ve paylaşma becerisini kazanacak, temel bilgi teknolojileri konusunda gerekli alt yapıya sahip olacak ve ihtiyaç duyduğu yazılımları geliştirebileceklerdir.</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dirty="0" err="1" smtClean="0">
                <a:solidFill>
                  <a:schemeClr val="accent1"/>
                </a:solidFill>
              </a:rPr>
              <a:t>İstİhdam</a:t>
            </a:r>
            <a:r>
              <a:rPr lang="tr-TR" b="1" dirty="0" smtClean="0">
                <a:solidFill>
                  <a:schemeClr val="accent1"/>
                </a:solidFill>
              </a:rPr>
              <a:t> </a:t>
            </a:r>
            <a:r>
              <a:rPr lang="tr-TR" b="1" dirty="0" err="1" smtClean="0">
                <a:solidFill>
                  <a:schemeClr val="accent1"/>
                </a:solidFill>
              </a:rPr>
              <a:t>olanaklarI</a:t>
            </a:r>
            <a:endParaRPr lang="tr-TR" b="1" dirty="0">
              <a:solidFill>
                <a:schemeClr val="accent1"/>
              </a:solidFill>
            </a:endParaRPr>
          </a:p>
        </p:txBody>
      </p:sp>
      <p:sp>
        <p:nvSpPr>
          <p:cNvPr id="31746" name="İçerik Yer Tutucusu 2"/>
          <p:cNvSpPr>
            <a:spLocks noGrp="1"/>
          </p:cNvSpPr>
          <p:nvPr>
            <p:ph idx="1"/>
          </p:nvPr>
        </p:nvSpPr>
        <p:spPr/>
        <p:txBody>
          <a:bodyPr/>
          <a:lstStyle/>
          <a:p>
            <a:pPr algn="just"/>
            <a:r>
              <a:rPr lang="tr-TR" smtClean="0"/>
              <a:t>Programdan mezun olan öğrenciler "Bilgi Yönetimi Meslek Elemanı" unvanını kazanarak tüm kamu kurumlarının ve özel sektör kuruluşlarının çeşitli bölümlerinde ihtiyaç duyulan meslek elemanı veya ara eleman olarak çalışabilmektedirler. Bununla birlikte bilgi yönetimi temeline dayalı projelerde ihtiyaç duyulan nitelikli personel boşluğunu yine bu bölümden mezun olan öğrenciler dolduracaktır.</a:t>
            </a:r>
          </a:p>
          <a:p>
            <a:pPr algn="just"/>
            <a:r>
              <a:rPr lang="tr-TR" smtClean="0"/>
              <a:t>Programdan mezun olacak öğrenciler, 2 yıllık öğrenimleri boyunca aldıkları (Eğitimde Büro Yönetimi, Genel işletme, İşletim Sistemleri, Masaüstü Yayıncılık, işlem tabloları, Çoklu Ortam Uygulamaları, Kurumsal İletişim ve Birlikte Çalışma, Yönetim ve Organizasyon, Veri Tabanı Yönetim Sistemleri, Toplam Kalite Yönetimi gibi) derslerle işletmelerin ihtiyaç duydukları ara eleman açığını dolduracak niteliklere sahip olacaklardır. </a:t>
            </a:r>
          </a:p>
          <a:p>
            <a:pPr algn="just">
              <a:buFont typeface="Arial" charset="0"/>
              <a:buNone/>
            </a:pPr>
            <a:endParaRPr lang="tr-TR" smtClean="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p:cNvSpPr>
          <p:nvPr>
            <p:ph type="body" idx="1"/>
          </p:nvPr>
        </p:nvSpPr>
        <p:spPr>
          <a:xfrm>
            <a:off x="661988" y="1327150"/>
            <a:ext cx="10950575" cy="5265738"/>
          </a:xfrm>
        </p:spPr>
        <p:txBody>
          <a:bodyPr/>
          <a:lstStyle/>
          <a:p>
            <a:pPr>
              <a:lnSpc>
                <a:spcPct val="70000"/>
              </a:lnSpc>
              <a:buFont typeface="Arial" charset="0"/>
              <a:buNone/>
            </a:pPr>
            <a:endParaRPr lang="tr-TR" sz="2000" b="1" smtClean="0">
              <a:solidFill>
                <a:schemeClr val="accent1"/>
              </a:solidFill>
            </a:endParaRPr>
          </a:p>
          <a:p>
            <a:pPr>
              <a:lnSpc>
                <a:spcPct val="70000"/>
              </a:lnSpc>
              <a:buFont typeface="Arial" charset="0"/>
              <a:buNone/>
            </a:pPr>
            <a:r>
              <a:rPr lang="tr-TR" sz="2000" b="1" smtClean="0">
                <a:solidFill>
                  <a:schemeClr val="accent1"/>
                </a:solidFill>
              </a:rPr>
              <a:t>EĞİTİM ÖĞRETİM HİZMETİ VE DİĞER OLANAKLAR</a:t>
            </a:r>
          </a:p>
          <a:p>
            <a:pPr>
              <a:lnSpc>
                <a:spcPct val="70000"/>
              </a:lnSpc>
            </a:pPr>
            <a:r>
              <a:rPr lang="tr-TR" sz="2000" smtClean="0"/>
              <a:t>Bilgi Yönetimi programına, Öğrenci Seçme ve Yerleştirme Sistemi (ÖSYS)’nin ilgili türde belirlenen YKS Puanını alıp   ÖSYM tarafından yerleştirilen öğrenciler kabul  edilmektedir. Eğitim ve öğretim  için  öngörülen  ücret, ilgili yıl için Bakanlar Kurulunun belirlediği ya da belirleyeceği normal öğrenim harcıdır. </a:t>
            </a:r>
          </a:p>
          <a:p>
            <a:pPr>
              <a:lnSpc>
                <a:spcPct val="70000"/>
              </a:lnSpc>
            </a:pPr>
            <a:r>
              <a:rPr lang="tr-TR" sz="2000" smtClean="0"/>
              <a:t>11 akademik, 14 idari personel mevcuduyla, 3500 metrekare kapalı alana sahip hizmet binasında eğitim-öğretim hizmeti faaliyetlerini yürütmekte olan Meslek Yüksekokulumuzda, projeksiyon cihazlarıyla donatılmış 9 derslik, toplam 74 bilgisayardan oluşan 2 ayrı bilgisayar laboratuvarı, öğrencilerimizin istifadelerine sunulan yaklaşık 5000 civarında kitap, dergi vb. gibi bilimsel kaynakların bulunduğu kütüphane, konferans, seminer, panel, tiyatro, konser vb. gibi her türlü etkinliğin rahatlıkla yapılabileceği yüksek donanımlı, 260 kişi kapasiteli modern bir Konferans Salonu, futbol, voleybol, basketbol, tenis vb. gibi sportif etkinliklerin yapılabileceği 1’i halı saha, 1’isi de çok amaçlı olmak üzere 2 adet sportif tesis bulunmaktadır. Meslek Yüksekokulumuzda ayrıca, öğrencilerimizin kullanımına sunulan 156 metrekare alana sahip 1 adet kantin ve 50 öğrenci kapasiteli yemekhane mevcuttur. </a:t>
            </a:r>
          </a:p>
          <a:p>
            <a:pPr>
              <a:lnSpc>
                <a:spcPct val="70000"/>
              </a:lnSpc>
            </a:pPr>
            <a:r>
              <a:rPr lang="tr-TR" sz="2000" smtClean="0"/>
              <a:t>Öğrenciler isteğe bağlı olarak merkez kampüste yabancı dil hazırlık sınıfı eğitimini alabilirler.</a:t>
            </a:r>
          </a:p>
          <a:p>
            <a:pPr>
              <a:lnSpc>
                <a:spcPct val="70000"/>
              </a:lnSpc>
            </a:pPr>
            <a:endParaRPr lang="tr-TR" sz="2000" smtClean="0"/>
          </a:p>
          <a:p>
            <a:pPr>
              <a:lnSpc>
                <a:spcPct val="70000"/>
              </a:lnSpc>
            </a:pPr>
            <a:r>
              <a:rPr lang="tr-TR" sz="2000" smtClean="0"/>
              <a:t>Belirli sayıda öğrenci meslek yüksekokulumuzda kısmi zamanlı çalışma imkanı bulabilirler.</a:t>
            </a:r>
          </a:p>
          <a:p>
            <a:pPr>
              <a:lnSpc>
                <a:spcPct val="70000"/>
              </a:lnSpc>
              <a:buFont typeface="Arial" charset="0"/>
              <a:buNone/>
            </a:pPr>
            <a:endParaRPr lang="tr-TR" sz="2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1"/>
          </p:nvPr>
        </p:nvSpPr>
        <p:spPr>
          <a:xfrm>
            <a:off x="569913" y="1209675"/>
            <a:ext cx="10820400" cy="4973638"/>
          </a:xfrm>
        </p:spPr>
        <p:txBody>
          <a:bodyPr/>
          <a:lstStyle/>
          <a:p>
            <a:pPr algn="ctr">
              <a:buFont typeface="Arial" charset="0"/>
              <a:buNone/>
            </a:pPr>
            <a:r>
              <a:rPr lang="tr-TR" b="1" smtClean="0"/>
              <a:t>Akademik Kadro</a:t>
            </a:r>
          </a:p>
          <a:p>
            <a:pPr>
              <a:buFont typeface="Arial" charset="0"/>
              <a:buNone/>
            </a:pPr>
            <a:endParaRPr lang="tr-TR" b="1" smtClean="0"/>
          </a:p>
          <a:p>
            <a:pPr>
              <a:buFont typeface="Arial" charset="0"/>
              <a:buNone/>
            </a:pPr>
            <a:endParaRPr lang="tr-TR" b="1" smtClean="0"/>
          </a:p>
          <a:p>
            <a:pPr>
              <a:buFont typeface="Arial" charset="0"/>
              <a:buNone/>
            </a:pPr>
            <a:endParaRPr lang="tr-TR" b="1" smtClean="0"/>
          </a:p>
          <a:p>
            <a:pPr>
              <a:buFont typeface="Arial" charset="0"/>
              <a:buNone/>
            </a:pPr>
            <a:endParaRPr lang="tr-TR" b="1" smtClean="0"/>
          </a:p>
          <a:p>
            <a:pPr>
              <a:buFont typeface="Arial" charset="0"/>
              <a:buNone/>
            </a:pPr>
            <a:endParaRPr lang="tr-TR" sz="1600" b="1" smtClean="0"/>
          </a:p>
          <a:p>
            <a:pPr>
              <a:buFont typeface="Arial" charset="0"/>
              <a:buNone/>
            </a:pPr>
            <a:r>
              <a:rPr lang="tr-TR" sz="1600" b="1" smtClean="0"/>
              <a:t>Öğr. Gör. Esra UYAR		Öğr. Gör. İlker VURAL		Öğr. Gör. Salih AYTEMUR</a:t>
            </a:r>
          </a:p>
          <a:p>
            <a:pPr>
              <a:buFont typeface="Arial" charset="0"/>
              <a:buNone/>
            </a:pPr>
            <a:r>
              <a:rPr lang="tr-TR" sz="1600" b="1" smtClean="0"/>
              <a:t>Bölüm Başkanı			Öğretim Elemanı			Öğretim Elemanı</a:t>
            </a:r>
          </a:p>
          <a:p>
            <a:pPr>
              <a:buFont typeface="Arial" charset="0"/>
              <a:buNone/>
            </a:pPr>
            <a:endParaRPr lang="tr-TR" sz="1600" b="1" smtClean="0"/>
          </a:p>
        </p:txBody>
      </p:sp>
      <p:pic>
        <p:nvPicPr>
          <p:cNvPr id="48133" name="Picture 5" descr="20180629_110639"/>
          <p:cNvPicPr>
            <a:picLocks noChangeAspect="1" noChangeArrowheads="1"/>
          </p:cNvPicPr>
          <p:nvPr/>
        </p:nvPicPr>
        <p:blipFill>
          <a:blip r:embed="rId2"/>
          <a:srcRect/>
          <a:stretch>
            <a:fillRect/>
          </a:stretch>
        </p:blipFill>
        <p:spPr bwMode="auto">
          <a:xfrm>
            <a:off x="1127125" y="2112963"/>
            <a:ext cx="1041400" cy="1479550"/>
          </a:xfrm>
          <a:prstGeom prst="rect">
            <a:avLst/>
          </a:prstGeom>
          <a:noFill/>
        </p:spPr>
      </p:pic>
      <p:pic>
        <p:nvPicPr>
          <p:cNvPr id="48134" name="Picture 6" descr="ilker"/>
          <p:cNvPicPr>
            <a:picLocks noChangeAspect="1" noChangeArrowheads="1"/>
          </p:cNvPicPr>
          <p:nvPr/>
        </p:nvPicPr>
        <p:blipFill>
          <a:blip r:embed="rId3"/>
          <a:srcRect/>
          <a:stretch>
            <a:fillRect/>
          </a:stretch>
        </p:blipFill>
        <p:spPr bwMode="auto">
          <a:xfrm>
            <a:off x="5118100" y="2101850"/>
            <a:ext cx="1216025" cy="1457325"/>
          </a:xfrm>
          <a:prstGeom prst="rect">
            <a:avLst/>
          </a:prstGeom>
          <a:noFill/>
        </p:spPr>
      </p:pic>
      <p:pic>
        <p:nvPicPr>
          <p:cNvPr id="48135" name="Picture 7" descr="salih"/>
          <p:cNvPicPr>
            <a:picLocks noChangeAspect="1" noChangeArrowheads="1"/>
          </p:cNvPicPr>
          <p:nvPr/>
        </p:nvPicPr>
        <p:blipFill>
          <a:blip r:embed="rId4"/>
          <a:srcRect/>
          <a:stretch>
            <a:fillRect/>
          </a:stretch>
        </p:blipFill>
        <p:spPr bwMode="auto">
          <a:xfrm>
            <a:off x="8848725" y="2100263"/>
            <a:ext cx="1098550" cy="15684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dirty="0" err="1" smtClean="0">
                <a:solidFill>
                  <a:schemeClr val="accent1"/>
                </a:solidFill>
              </a:rPr>
              <a:t>Dİkey</a:t>
            </a:r>
            <a:r>
              <a:rPr lang="tr-TR" b="1" dirty="0" smtClean="0">
                <a:solidFill>
                  <a:schemeClr val="accent1"/>
                </a:solidFill>
              </a:rPr>
              <a:t> </a:t>
            </a:r>
            <a:r>
              <a:rPr lang="tr-TR" b="1" dirty="0" err="1" smtClean="0">
                <a:solidFill>
                  <a:schemeClr val="accent1"/>
                </a:solidFill>
              </a:rPr>
              <a:t>geçİş</a:t>
            </a:r>
            <a:r>
              <a:rPr lang="tr-TR" b="1" dirty="0" smtClean="0">
                <a:solidFill>
                  <a:schemeClr val="accent1"/>
                </a:solidFill>
              </a:rPr>
              <a:t> </a:t>
            </a:r>
            <a:r>
              <a:rPr lang="tr-TR" b="1" dirty="0" err="1" smtClean="0">
                <a:solidFill>
                  <a:schemeClr val="accent1"/>
                </a:solidFill>
              </a:rPr>
              <a:t>olanaklarI</a:t>
            </a:r>
            <a:endParaRPr lang="tr-TR" b="1" dirty="0">
              <a:solidFill>
                <a:schemeClr val="accent1"/>
              </a:solidFill>
            </a:endParaRPr>
          </a:p>
        </p:txBody>
      </p:sp>
      <p:sp>
        <p:nvSpPr>
          <p:cNvPr id="32770" name="İçerik Yer Tutucusu 2"/>
          <p:cNvSpPr>
            <a:spLocks noGrp="1"/>
          </p:cNvSpPr>
          <p:nvPr>
            <p:ph sz="half" idx="1"/>
          </p:nvPr>
        </p:nvSpPr>
        <p:spPr>
          <a:xfrm>
            <a:off x="0" y="1655763"/>
            <a:ext cx="6172200" cy="5083175"/>
          </a:xfrm>
        </p:spPr>
        <p:txBody>
          <a:bodyPr/>
          <a:lstStyle/>
          <a:p>
            <a:pPr algn="just"/>
            <a:r>
              <a:rPr lang="tr-TR" sz="1800" smtClean="0">
                <a:latin typeface="Arial" charset="0"/>
                <a:cs typeface="Arial" charset="0"/>
              </a:rPr>
              <a:t>Bilgi Yönetimi Önlisans Programından mezun olan öğrencilerin, örgün öğretim ya da açıköğretim lisans programlarının 5. yarıyılından lisans öğrenimine devam edebilmeleri için </a:t>
            </a:r>
            <a:r>
              <a:rPr lang="tr-TR" sz="1800" b="1" smtClean="0">
                <a:latin typeface="Arial" charset="0"/>
                <a:cs typeface="Arial" charset="0"/>
                <a:hlinkClick r:id="rId2"/>
              </a:rPr>
              <a:t>Ölçme, Seçme ve Yerleştirme Merkezi (ÖSYM)</a:t>
            </a:r>
            <a:r>
              <a:rPr lang="tr-TR" sz="1800" smtClean="0">
                <a:latin typeface="Arial" charset="0"/>
                <a:cs typeface="Arial" charset="0"/>
              </a:rPr>
              <a:t> tarafından yapılan </a:t>
            </a:r>
            <a:r>
              <a:rPr lang="tr-TR" sz="1800" b="1" smtClean="0">
                <a:latin typeface="Arial" charset="0"/>
                <a:cs typeface="Arial" charset="0"/>
              </a:rPr>
              <a:t>Dikey Geçiş Sınavına (DGS)</a:t>
            </a:r>
            <a:r>
              <a:rPr lang="tr-TR" sz="1800" smtClean="0">
                <a:latin typeface="Arial" charset="0"/>
                <a:cs typeface="Arial" charset="0"/>
              </a:rPr>
              <a:t> girmeleri gerekmektedir.</a:t>
            </a:r>
          </a:p>
          <a:p>
            <a:pPr algn="just"/>
            <a:r>
              <a:rPr lang="tr-TR" sz="1800" smtClean="0">
                <a:latin typeface="Arial" charset="0"/>
                <a:cs typeface="Arial" charset="0"/>
              </a:rPr>
              <a:t>Bu programdan mezun olan öğrenciler, dikey geçiş kapsamında başvurabilecekleri lisans programlarını, bu programların koşullarını ve bu programlara alınacak öğrenci sayılarını gösteren </a:t>
            </a:r>
            <a:r>
              <a:rPr lang="tr-TR" sz="1800" b="1" smtClean="0">
                <a:latin typeface="Arial" charset="0"/>
                <a:cs typeface="Arial" charset="0"/>
              </a:rPr>
              <a:t>2017 Meslek Yüksekokulları İle Açıköğretim Önlisans Programları Mezunlarının Lisans Öğrenimine Dikey Geçiş Sınavı (DGS) Kılavuzu</a:t>
            </a:r>
            <a:r>
              <a:rPr lang="tr-TR" sz="1800" smtClean="0">
                <a:latin typeface="Arial" charset="0"/>
                <a:cs typeface="Arial" charset="0"/>
              </a:rPr>
              <a:t>’ndan detaylı bilgiye ulaşabilirler. Bu kılavuzda, adayların nasıl başvurabilecekleri, lisans programı tercihlerini nasıl yapacakları, sınav, değerlendirme ve yerleştirme işlemleri, meslek yüksekokulu müdürlükleri ve açıköğretim önlisans programlarının bağlı olduğu birimlerce yürütülecek işlemlerle ilgili ilke ve kurallar yer almaktadır.</a:t>
            </a:r>
          </a:p>
          <a:p>
            <a:endParaRPr lang="tr-TR" sz="1800" smtClean="0"/>
          </a:p>
        </p:txBody>
      </p:sp>
      <p:sp>
        <p:nvSpPr>
          <p:cNvPr id="32771" name="İçerik Yer Tutucusu 7"/>
          <p:cNvSpPr>
            <a:spLocks noGrp="1"/>
          </p:cNvSpPr>
          <p:nvPr>
            <p:ph sz="half" idx="2"/>
          </p:nvPr>
        </p:nvSpPr>
        <p:spPr>
          <a:xfrm>
            <a:off x="6172200" y="1779588"/>
            <a:ext cx="5334000" cy="4351337"/>
          </a:xfrm>
        </p:spPr>
        <p:txBody>
          <a:bodyPr/>
          <a:lstStyle/>
          <a:p>
            <a:pPr marL="0" indent="0" algn="ctr">
              <a:buFont typeface="Arial" charset="0"/>
              <a:buNone/>
            </a:pPr>
            <a:r>
              <a:rPr lang="tr-TR" b="1" smtClean="0">
                <a:solidFill>
                  <a:schemeClr val="accent1"/>
                </a:solidFill>
              </a:rPr>
              <a:t>LİSANS PROGRAMLARI</a:t>
            </a:r>
          </a:p>
          <a:p>
            <a:pPr marL="0" indent="0" algn="ctr">
              <a:buFont typeface="Arial" charset="0"/>
              <a:buNone/>
            </a:pPr>
            <a:endParaRPr lang="tr-TR" smtClean="0">
              <a:solidFill>
                <a:schemeClr val="accent1"/>
              </a:solidFill>
            </a:endParaRPr>
          </a:p>
        </p:txBody>
      </p:sp>
      <p:pic>
        <p:nvPicPr>
          <p:cNvPr id="32772" name="Resim 4"/>
          <p:cNvPicPr>
            <a:picLocks noChangeAspect="1"/>
          </p:cNvPicPr>
          <p:nvPr/>
        </p:nvPicPr>
        <p:blipFill>
          <a:blip r:embed="rId3"/>
          <a:srcRect/>
          <a:stretch>
            <a:fillRect/>
          </a:stretch>
        </p:blipFill>
        <p:spPr bwMode="auto">
          <a:xfrm>
            <a:off x="6518275" y="2257425"/>
            <a:ext cx="4108450" cy="37338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b="1" dirty="0" err="1" smtClean="0">
                <a:solidFill>
                  <a:schemeClr val="accent1"/>
                </a:solidFill>
              </a:rPr>
              <a:t>aÇIKÖĞRETİM</a:t>
            </a:r>
            <a:r>
              <a:rPr lang="tr-TR" b="1" dirty="0" smtClean="0">
                <a:solidFill>
                  <a:schemeClr val="accent1"/>
                </a:solidFill>
              </a:rPr>
              <a:t> </a:t>
            </a:r>
            <a:r>
              <a:rPr lang="tr-TR" b="1" dirty="0" err="1" smtClean="0">
                <a:solidFill>
                  <a:schemeClr val="accent1"/>
                </a:solidFill>
              </a:rPr>
              <a:t>dİkey</a:t>
            </a:r>
            <a:r>
              <a:rPr lang="tr-TR" b="1" dirty="0" smtClean="0">
                <a:solidFill>
                  <a:schemeClr val="accent1"/>
                </a:solidFill>
              </a:rPr>
              <a:t> </a:t>
            </a:r>
            <a:r>
              <a:rPr lang="tr-TR" b="1" dirty="0" err="1" smtClean="0">
                <a:solidFill>
                  <a:schemeClr val="accent1"/>
                </a:solidFill>
              </a:rPr>
              <a:t>geçİş</a:t>
            </a:r>
            <a:endParaRPr lang="tr-TR" b="1" dirty="0">
              <a:solidFill>
                <a:schemeClr val="accent1"/>
              </a:solidFill>
            </a:endParaRPr>
          </a:p>
        </p:txBody>
      </p:sp>
      <p:sp>
        <p:nvSpPr>
          <p:cNvPr id="4" name="İçerik Yer Tutucusu 3"/>
          <p:cNvSpPr>
            <a:spLocks noGrp="1"/>
          </p:cNvSpPr>
          <p:nvPr>
            <p:ph sz="half" idx="2"/>
          </p:nvPr>
        </p:nvSpPr>
        <p:spPr>
          <a:xfrm>
            <a:off x="5386388" y="2065338"/>
            <a:ext cx="5334000" cy="4024312"/>
          </a:xfrm>
        </p:spPr>
        <p:txBody>
          <a:bodyPr rtlCol="0">
            <a:normAutofit/>
          </a:bodyPr>
          <a:lstStyle/>
          <a:p>
            <a:pPr marL="0" indent="0" algn="ctr" fontAlgn="auto">
              <a:spcAft>
                <a:spcPts val="0"/>
              </a:spcAft>
              <a:buFont typeface="Arial" panose="020B0604020202020204" pitchFamily="34" charset="0"/>
              <a:buNone/>
              <a:defRPr/>
            </a:pPr>
            <a:r>
              <a:rPr lang="tr-TR" b="1" dirty="0" smtClean="0">
                <a:solidFill>
                  <a:schemeClr val="accent1"/>
                </a:solidFill>
              </a:rPr>
              <a:t>LİSANS PROGRAMLARI</a:t>
            </a:r>
          </a:p>
          <a:p>
            <a:pPr fontAlgn="auto">
              <a:spcAft>
                <a:spcPts val="0"/>
              </a:spcAft>
              <a:buFont typeface="Arial" panose="020B0604020202020204" pitchFamily="34" charset="0"/>
              <a:buChar char="•"/>
              <a:defRPr/>
            </a:pPr>
            <a:r>
              <a:rPr lang="tr-TR" dirty="0" smtClean="0"/>
              <a:t>Bilgi </a:t>
            </a:r>
            <a:r>
              <a:rPr lang="tr-TR" dirty="0"/>
              <a:t>ve Belge Yönetimi</a:t>
            </a:r>
          </a:p>
          <a:p>
            <a:pPr fontAlgn="auto">
              <a:spcAft>
                <a:spcPts val="0"/>
              </a:spcAft>
              <a:buFont typeface="Arial" panose="020B0604020202020204" pitchFamily="34" charset="0"/>
              <a:buChar char="•"/>
              <a:defRPr/>
            </a:pPr>
            <a:r>
              <a:rPr lang="tr-TR" dirty="0"/>
              <a:t>Bilgisayar ve Öğretim Teknolojileri Öğretmenliği</a:t>
            </a:r>
          </a:p>
          <a:p>
            <a:pPr fontAlgn="auto">
              <a:spcAft>
                <a:spcPts val="0"/>
              </a:spcAft>
              <a:buFont typeface="Arial" panose="020B0604020202020204" pitchFamily="34" charset="0"/>
              <a:buChar char="•"/>
              <a:defRPr/>
            </a:pPr>
            <a:r>
              <a:rPr lang="tr-TR" dirty="0"/>
              <a:t>İşletme</a:t>
            </a:r>
          </a:p>
          <a:p>
            <a:pPr fontAlgn="auto">
              <a:spcAft>
                <a:spcPts val="0"/>
              </a:spcAft>
              <a:buFont typeface="Arial" panose="020B0604020202020204" pitchFamily="34" charset="0"/>
              <a:buChar char="•"/>
              <a:defRPr/>
            </a:pPr>
            <a:r>
              <a:rPr lang="tr-TR" dirty="0"/>
              <a:t>İşletme Bilgi Yönetimi</a:t>
            </a:r>
          </a:p>
          <a:p>
            <a:pPr fontAlgn="auto">
              <a:spcAft>
                <a:spcPts val="0"/>
              </a:spcAft>
              <a:buFont typeface="Arial" panose="020B0604020202020204" pitchFamily="34" charset="0"/>
              <a:buChar char="•"/>
              <a:defRPr/>
            </a:pPr>
            <a:r>
              <a:rPr lang="tr-TR" dirty="0"/>
              <a:t>İşletme Enformatiği</a:t>
            </a:r>
          </a:p>
          <a:p>
            <a:pPr fontAlgn="auto">
              <a:spcAft>
                <a:spcPts val="0"/>
              </a:spcAft>
              <a:buFont typeface="Arial" panose="020B0604020202020204" pitchFamily="34" charset="0"/>
              <a:buChar char="•"/>
              <a:defRPr/>
            </a:pPr>
            <a:r>
              <a:rPr lang="tr-TR" dirty="0"/>
              <a:t>İşletme-Ekonomi</a:t>
            </a:r>
          </a:p>
          <a:p>
            <a:pPr fontAlgn="auto">
              <a:spcAft>
                <a:spcPts val="0"/>
              </a:spcAft>
              <a:buFont typeface="Arial" panose="020B0604020202020204" pitchFamily="34" charset="0"/>
              <a:buChar char="•"/>
              <a:defRPr/>
            </a:pPr>
            <a:endParaRPr lang="tr-TR"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TM04033937[[fn=Uçak İzi]]</Template>
  <TotalTime>220</TotalTime>
  <Words>307</Words>
  <Application>Microsoft Office PowerPoint</Application>
  <PresentationFormat>Geniş ekran</PresentationFormat>
  <Paragraphs>37</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Century Gothic</vt:lpstr>
      <vt:lpstr>Uçak İzi</vt:lpstr>
      <vt:lpstr>BİLGİ YÖNETİMİ PROGRAMI</vt:lpstr>
      <vt:lpstr>PROGRAMIN AMACI</vt:lpstr>
      <vt:lpstr>Mezuniyet KOŞULLARI</vt:lpstr>
      <vt:lpstr>ProgramIn kazanImlarI</vt:lpstr>
      <vt:lpstr>İstİhdam olanaklarI</vt:lpstr>
      <vt:lpstr>PowerPoint Sunusu</vt:lpstr>
      <vt:lpstr>PowerPoint Sunusu</vt:lpstr>
      <vt:lpstr>Dİkey geçİş olanaklarI</vt:lpstr>
      <vt:lpstr>aÇIKÖĞRETİM dİkey geçİş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lojistik</dc:title>
  <dc:creator>Users_Hp_8560</dc:creator>
  <cp:lastModifiedBy>Users_Hp_8560</cp:lastModifiedBy>
  <cp:revision>22</cp:revision>
  <dcterms:created xsi:type="dcterms:W3CDTF">2017-10-16T13:17:25Z</dcterms:created>
  <dcterms:modified xsi:type="dcterms:W3CDTF">2021-07-12T13:59:38Z</dcterms:modified>
</cp:coreProperties>
</file>