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2"/>
  </p:notesMasterIdLst>
  <p:sldIdLst>
    <p:sldId id="256" r:id="rId2"/>
    <p:sldId id="257" r:id="rId3"/>
    <p:sldId id="273" r:id="rId4"/>
    <p:sldId id="258" r:id="rId5"/>
    <p:sldId id="259" r:id="rId6"/>
    <p:sldId id="260" r:id="rId7"/>
    <p:sldId id="261" r:id="rId8"/>
    <p:sldId id="262" r:id="rId9"/>
    <p:sldId id="263" r:id="rId10"/>
    <p:sldId id="265" r:id="rId11"/>
    <p:sldId id="266" r:id="rId12"/>
    <p:sldId id="267" r:id="rId13"/>
    <p:sldId id="268" r:id="rId14"/>
    <p:sldId id="264" r:id="rId15"/>
    <p:sldId id="269" r:id="rId16"/>
    <p:sldId id="270" r:id="rId17"/>
    <p:sldId id="271" r:id="rId18"/>
    <p:sldId id="272" r:id="rId19"/>
    <p:sldId id="275" r:id="rId20"/>
    <p:sldId id="274"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3"/>
    <p:restoredTop sz="94635"/>
  </p:normalViewPr>
  <p:slideViewPr>
    <p:cSldViewPr snapToGrid="0">
      <p:cViewPr varScale="1">
        <p:scale>
          <a:sx n="86" d="100"/>
          <a:sy n="86" d="100"/>
        </p:scale>
        <p:origin x="4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3.png"/><Relationship Id="rId6" Type="http://schemas.openxmlformats.org/officeDocument/2006/relationships/image" Target="../media/image19.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2.png"/><Relationship Id="rId14" Type="http://schemas.openxmlformats.org/officeDocument/2006/relationships/image" Target="../media/image27.svg"/></Relationships>
</file>

<file path=ppt/diagrams/_rels/data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3.png"/><Relationship Id="rId6" Type="http://schemas.openxmlformats.org/officeDocument/2006/relationships/image" Target="../media/image19.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2.png"/><Relationship Id="rId14" Type="http://schemas.openxmlformats.org/officeDocument/2006/relationships/image" Target="../media/image27.svg"/></Relationships>
</file>

<file path=ppt/diagrams/_rels/drawing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7582B1-29AB-4E9E-B129-274A2352A8F7}"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AEAA7889-706D-44F1-A193-D6D7B9411796}">
      <dgm:prSet/>
      <dgm:spPr/>
      <dgm:t>
        <a:bodyPr/>
        <a:lstStyle/>
        <a:p>
          <a:r>
            <a:rPr lang="tr-TR" dirty="0"/>
            <a:t>1) BADR Hazırlama Kılavuzu</a:t>
          </a:r>
          <a:endParaRPr lang="en-US" dirty="0"/>
        </a:p>
      </dgm:t>
    </dgm:pt>
    <dgm:pt modelId="{905C5478-975F-4D92-9889-717F3D74A5C3}" type="parTrans" cxnId="{274CB11C-9BB2-4AD5-8FF2-CC36D38BE1B1}">
      <dgm:prSet/>
      <dgm:spPr/>
      <dgm:t>
        <a:bodyPr/>
        <a:lstStyle/>
        <a:p>
          <a:endParaRPr lang="en-US"/>
        </a:p>
      </dgm:t>
    </dgm:pt>
    <dgm:pt modelId="{88FE506F-9EE9-423B-9CB3-4EEE76EF78E8}" type="sibTrans" cxnId="{274CB11C-9BB2-4AD5-8FF2-CC36D38BE1B1}">
      <dgm:prSet/>
      <dgm:spPr/>
      <dgm:t>
        <a:bodyPr/>
        <a:lstStyle/>
        <a:p>
          <a:endParaRPr lang="en-US"/>
        </a:p>
      </dgm:t>
    </dgm:pt>
    <dgm:pt modelId="{E125D3C6-E954-45DE-AC09-6E4A8D255525}">
      <dgm:prSet/>
      <dgm:spPr/>
      <dgm:t>
        <a:bodyPr/>
        <a:lstStyle/>
        <a:p>
          <a:r>
            <a:rPr lang="tr-TR"/>
            <a:t>Akran Değerlendirmenin İçeriği</a:t>
          </a:r>
          <a:endParaRPr lang="en-US"/>
        </a:p>
      </dgm:t>
    </dgm:pt>
    <dgm:pt modelId="{E83B1BFC-9ED2-4922-AA47-1262C8EC3A5F}" type="parTrans" cxnId="{EB4762DA-1A38-4131-A72B-6E2C3F84F5CE}">
      <dgm:prSet/>
      <dgm:spPr/>
      <dgm:t>
        <a:bodyPr/>
        <a:lstStyle/>
        <a:p>
          <a:endParaRPr lang="en-US"/>
        </a:p>
      </dgm:t>
    </dgm:pt>
    <dgm:pt modelId="{AA380C2C-1A7E-46F0-9B79-40D14C3083A8}" type="sibTrans" cxnId="{EB4762DA-1A38-4131-A72B-6E2C3F84F5CE}">
      <dgm:prSet/>
      <dgm:spPr/>
      <dgm:t>
        <a:bodyPr/>
        <a:lstStyle/>
        <a:p>
          <a:endParaRPr lang="en-US"/>
        </a:p>
      </dgm:t>
    </dgm:pt>
    <dgm:pt modelId="{A7EB251B-BDD1-4580-8165-8AC0A7FE761D}">
      <dgm:prSet/>
      <dgm:spPr/>
      <dgm:t>
        <a:bodyPr/>
        <a:lstStyle/>
        <a:p>
          <a:r>
            <a:rPr lang="tr-TR" dirty="0"/>
            <a:t>Raporun Hazırlanması ve Yayınlanması</a:t>
          </a:r>
          <a:endParaRPr lang="en-US" dirty="0"/>
        </a:p>
      </dgm:t>
    </dgm:pt>
    <dgm:pt modelId="{46DAB74F-9D4E-470F-BD6C-7A3FF36EA71E}" type="parTrans" cxnId="{9A31F79A-9717-4855-BF5C-E0178408A861}">
      <dgm:prSet/>
      <dgm:spPr/>
      <dgm:t>
        <a:bodyPr/>
        <a:lstStyle/>
        <a:p>
          <a:endParaRPr lang="en-US"/>
        </a:p>
      </dgm:t>
    </dgm:pt>
    <dgm:pt modelId="{99D42E09-E762-401E-A0C7-C09E20A66324}" type="sibTrans" cxnId="{9A31F79A-9717-4855-BF5C-E0178408A861}">
      <dgm:prSet/>
      <dgm:spPr/>
      <dgm:t>
        <a:bodyPr/>
        <a:lstStyle/>
        <a:p>
          <a:endParaRPr lang="en-US"/>
        </a:p>
      </dgm:t>
    </dgm:pt>
    <dgm:pt modelId="{7DB17E4C-19E6-4D8E-8329-4F0EF538ECAB}">
      <dgm:prSet/>
      <dgm:spPr/>
      <dgm:t>
        <a:bodyPr/>
        <a:lstStyle/>
        <a:p>
          <a:r>
            <a:rPr lang="tr-TR" dirty="0"/>
            <a:t>YÖKAK Dereceli Değerlendirme Anahtarı ve Kullanımı</a:t>
          </a:r>
          <a:endParaRPr lang="en-US" dirty="0"/>
        </a:p>
      </dgm:t>
    </dgm:pt>
    <dgm:pt modelId="{D6F1B55B-8E60-4BFD-AB86-0D82F89CB6B0}" type="parTrans" cxnId="{3381313B-4C6F-4EA1-BE23-C76CD2A06404}">
      <dgm:prSet/>
      <dgm:spPr/>
      <dgm:t>
        <a:bodyPr/>
        <a:lstStyle/>
        <a:p>
          <a:endParaRPr lang="en-US"/>
        </a:p>
      </dgm:t>
    </dgm:pt>
    <dgm:pt modelId="{EBDAC4A4-3DF8-4080-AC58-283494EDD706}" type="sibTrans" cxnId="{3381313B-4C6F-4EA1-BE23-C76CD2A06404}">
      <dgm:prSet/>
      <dgm:spPr/>
      <dgm:t>
        <a:bodyPr/>
        <a:lstStyle/>
        <a:p>
          <a:endParaRPr lang="en-US"/>
        </a:p>
      </dgm:t>
    </dgm:pt>
    <dgm:pt modelId="{BE40530F-356E-4A8E-8D53-0451E7C93A5E}">
      <dgm:prSet/>
      <dgm:spPr/>
      <dgm:t>
        <a:bodyPr/>
        <a:lstStyle/>
        <a:p>
          <a:r>
            <a:rPr lang="tr-TR" dirty="0"/>
            <a:t>BADR Olgunluk Düzeyi ve BADR Puanlama Sistemi</a:t>
          </a:r>
          <a:endParaRPr lang="en-US" dirty="0"/>
        </a:p>
      </dgm:t>
    </dgm:pt>
    <dgm:pt modelId="{F814F0E6-D41C-46A6-9ACE-7E595B7C7615}" type="parTrans" cxnId="{293CA6DA-7B24-43FB-B4A9-75BDD5EF72CF}">
      <dgm:prSet/>
      <dgm:spPr/>
      <dgm:t>
        <a:bodyPr/>
        <a:lstStyle/>
        <a:p>
          <a:endParaRPr lang="en-US"/>
        </a:p>
      </dgm:t>
    </dgm:pt>
    <dgm:pt modelId="{76C64D96-394C-4099-A8E7-8B79B9E2A6F1}" type="sibTrans" cxnId="{293CA6DA-7B24-43FB-B4A9-75BDD5EF72CF}">
      <dgm:prSet/>
      <dgm:spPr/>
      <dgm:t>
        <a:bodyPr/>
        <a:lstStyle/>
        <a:p>
          <a:endParaRPr lang="en-US"/>
        </a:p>
      </dgm:t>
    </dgm:pt>
    <dgm:pt modelId="{19C8300C-D27C-43F0-9EDA-54B507A9B5FE}">
      <dgm:prSet/>
      <dgm:spPr/>
      <dgm:t>
        <a:bodyPr/>
        <a:lstStyle/>
        <a:p>
          <a:r>
            <a:rPr lang="tr-TR" dirty="0"/>
            <a:t>2) Birim Akran Değerlendirme Ekibinin Belirlenmesi </a:t>
          </a:r>
          <a:endParaRPr lang="en-US" dirty="0"/>
        </a:p>
      </dgm:t>
    </dgm:pt>
    <dgm:pt modelId="{169AD6E2-D715-4AC6-82BE-4228B30F8E3B}" type="parTrans" cxnId="{CED23D87-003A-41D4-871A-A95D557D35A3}">
      <dgm:prSet/>
      <dgm:spPr/>
      <dgm:t>
        <a:bodyPr/>
        <a:lstStyle/>
        <a:p>
          <a:endParaRPr lang="en-US"/>
        </a:p>
      </dgm:t>
    </dgm:pt>
    <dgm:pt modelId="{DC298D62-93B7-476B-8C0D-FFD82A3068FA}" type="sibTrans" cxnId="{CED23D87-003A-41D4-871A-A95D557D35A3}">
      <dgm:prSet/>
      <dgm:spPr/>
      <dgm:t>
        <a:bodyPr/>
        <a:lstStyle/>
        <a:p>
          <a:endParaRPr lang="en-US"/>
        </a:p>
      </dgm:t>
    </dgm:pt>
    <dgm:pt modelId="{B5129CE2-28A5-4689-8707-E6A8703BD30E}">
      <dgm:prSet/>
      <dgm:spPr/>
      <dgm:t>
        <a:bodyPr/>
        <a:lstStyle/>
        <a:p>
          <a:r>
            <a:rPr lang="tr-TR" dirty="0"/>
            <a:t>Akran Değerlendirme Sistemi</a:t>
          </a:r>
          <a:endParaRPr lang="en-US" dirty="0"/>
        </a:p>
      </dgm:t>
    </dgm:pt>
    <dgm:pt modelId="{C3D46AEF-9184-44FE-A567-B6536D950AB7}" type="parTrans" cxnId="{AF232BEC-2BFF-4D63-BD3A-E2BE23A2B8FD}">
      <dgm:prSet/>
      <dgm:spPr/>
      <dgm:t>
        <a:bodyPr/>
        <a:lstStyle/>
        <a:p>
          <a:endParaRPr lang="en-US"/>
        </a:p>
      </dgm:t>
    </dgm:pt>
    <dgm:pt modelId="{BE243712-F454-4108-920D-2DC81FEEB6B9}" type="sibTrans" cxnId="{AF232BEC-2BFF-4D63-BD3A-E2BE23A2B8FD}">
      <dgm:prSet/>
      <dgm:spPr/>
      <dgm:t>
        <a:bodyPr/>
        <a:lstStyle/>
        <a:p>
          <a:endParaRPr lang="en-US"/>
        </a:p>
      </dgm:t>
    </dgm:pt>
    <dgm:pt modelId="{5CA84162-9F29-46E7-B006-304B8C3A76A2}">
      <dgm:prSet/>
      <dgm:spPr/>
      <dgm:t>
        <a:bodyPr/>
        <a:lstStyle/>
        <a:p>
          <a:r>
            <a:rPr lang="tr-TR"/>
            <a:t>Akran Değerlendirme Ekibinin Oluşturulması</a:t>
          </a:r>
          <a:endParaRPr lang="en-US"/>
        </a:p>
      </dgm:t>
    </dgm:pt>
    <dgm:pt modelId="{37B6C622-16D7-49DF-901E-98D99A0D97D8}" type="parTrans" cxnId="{F5E26AB0-CA2A-4214-A926-02B41B64E1F5}">
      <dgm:prSet/>
      <dgm:spPr/>
      <dgm:t>
        <a:bodyPr/>
        <a:lstStyle/>
        <a:p>
          <a:endParaRPr lang="en-US"/>
        </a:p>
      </dgm:t>
    </dgm:pt>
    <dgm:pt modelId="{6E4AC2BF-1B09-4591-9839-C17AF7AF3BF8}" type="sibTrans" cxnId="{F5E26AB0-CA2A-4214-A926-02B41B64E1F5}">
      <dgm:prSet/>
      <dgm:spPr/>
      <dgm:t>
        <a:bodyPr/>
        <a:lstStyle/>
        <a:p>
          <a:endParaRPr lang="en-US"/>
        </a:p>
      </dgm:t>
    </dgm:pt>
    <dgm:pt modelId="{6A653B1B-BD48-4561-8685-74B74CE6EEAB}">
      <dgm:prSet/>
      <dgm:spPr/>
      <dgm:t>
        <a:bodyPr/>
        <a:lstStyle/>
        <a:p>
          <a:r>
            <a:rPr lang="tr-TR"/>
            <a:t>Akran Değerlendirme Rapor Üslubu</a:t>
          </a:r>
          <a:endParaRPr lang="en-US"/>
        </a:p>
      </dgm:t>
    </dgm:pt>
    <dgm:pt modelId="{42CCDC71-9EDE-4558-89AB-F1CE186F8557}" type="parTrans" cxnId="{FE116B5E-73B1-4E44-9057-094BBD723C1A}">
      <dgm:prSet/>
      <dgm:spPr/>
      <dgm:t>
        <a:bodyPr/>
        <a:lstStyle/>
        <a:p>
          <a:endParaRPr lang="en-US"/>
        </a:p>
      </dgm:t>
    </dgm:pt>
    <dgm:pt modelId="{E2560629-5FB6-417F-B041-C75F16850748}" type="sibTrans" cxnId="{FE116B5E-73B1-4E44-9057-094BBD723C1A}">
      <dgm:prSet/>
      <dgm:spPr/>
      <dgm:t>
        <a:bodyPr/>
        <a:lstStyle/>
        <a:p>
          <a:endParaRPr lang="en-US"/>
        </a:p>
      </dgm:t>
    </dgm:pt>
    <dgm:pt modelId="{0B489482-3089-1647-82B1-52220D4F819F}">
      <dgm:prSet/>
      <dgm:spPr/>
      <dgm:t>
        <a:bodyPr/>
        <a:lstStyle/>
        <a:p>
          <a:r>
            <a:rPr lang="tr-TR" dirty="0"/>
            <a:t>Akran Değerlendirmenin Amacı</a:t>
          </a:r>
          <a:endParaRPr lang="en-US" dirty="0"/>
        </a:p>
      </dgm:t>
    </dgm:pt>
    <dgm:pt modelId="{2A71566C-8B1E-5541-8257-09CD7504521D}" type="parTrans" cxnId="{A6C8C6DB-EFD0-4245-8B7E-591077DB11EC}">
      <dgm:prSet/>
      <dgm:spPr/>
    </dgm:pt>
    <dgm:pt modelId="{62135C08-70CF-E743-8783-BE2ABE434EFF}" type="sibTrans" cxnId="{A6C8C6DB-EFD0-4245-8B7E-591077DB11EC}">
      <dgm:prSet/>
      <dgm:spPr/>
    </dgm:pt>
    <dgm:pt modelId="{7BFD4ACE-BAC2-D14F-81F6-9E03C0028FD3}">
      <dgm:prSet/>
      <dgm:spPr/>
      <dgm:t>
        <a:bodyPr/>
        <a:lstStyle/>
        <a:p>
          <a:r>
            <a:rPr lang="en-US" dirty="0"/>
            <a:t>Akran Değerlendirme Süreci </a:t>
          </a:r>
        </a:p>
      </dgm:t>
    </dgm:pt>
    <dgm:pt modelId="{DAF6A21D-243F-774C-BF68-66D12EF516BB}" type="parTrans" cxnId="{E5CC2F57-71A8-254E-9490-20708FB5F909}">
      <dgm:prSet/>
      <dgm:spPr/>
    </dgm:pt>
    <dgm:pt modelId="{753B30E5-B7F9-ED4C-B704-D429577F2302}" type="sibTrans" cxnId="{E5CC2F57-71A8-254E-9490-20708FB5F909}">
      <dgm:prSet/>
      <dgm:spPr/>
    </dgm:pt>
    <dgm:pt modelId="{ACAA58E7-9041-834F-9721-A0796F2B84B8}" type="pres">
      <dgm:prSet presAssocID="{807582B1-29AB-4E9E-B129-274A2352A8F7}" presName="Name0" presStyleCnt="0">
        <dgm:presLayoutVars>
          <dgm:dir/>
          <dgm:resizeHandles val="exact"/>
        </dgm:presLayoutVars>
      </dgm:prSet>
      <dgm:spPr/>
      <dgm:t>
        <a:bodyPr/>
        <a:lstStyle/>
        <a:p>
          <a:endParaRPr lang="tr-TR"/>
        </a:p>
      </dgm:t>
    </dgm:pt>
    <dgm:pt modelId="{9A2BC20F-7C7A-1442-9874-F2DDEF40DC53}" type="pres">
      <dgm:prSet presAssocID="{AEAA7889-706D-44F1-A193-D6D7B9411796}" presName="node" presStyleLbl="node1" presStyleIdx="0" presStyleCnt="2" custScaleY="159343">
        <dgm:presLayoutVars>
          <dgm:bulletEnabled val="1"/>
        </dgm:presLayoutVars>
      </dgm:prSet>
      <dgm:spPr/>
      <dgm:t>
        <a:bodyPr/>
        <a:lstStyle/>
        <a:p>
          <a:endParaRPr lang="tr-TR"/>
        </a:p>
      </dgm:t>
    </dgm:pt>
    <dgm:pt modelId="{C065C946-D4A4-BF47-A72F-8C4B22F68081}" type="pres">
      <dgm:prSet presAssocID="{88FE506F-9EE9-423B-9CB3-4EEE76EF78E8}" presName="sibTrans" presStyleLbl="sibTrans1D1" presStyleIdx="0" presStyleCnt="1"/>
      <dgm:spPr/>
      <dgm:t>
        <a:bodyPr/>
        <a:lstStyle/>
        <a:p>
          <a:endParaRPr lang="tr-TR"/>
        </a:p>
      </dgm:t>
    </dgm:pt>
    <dgm:pt modelId="{7A623B39-9D41-704E-BC06-1A7F4D3AAFDA}" type="pres">
      <dgm:prSet presAssocID="{88FE506F-9EE9-423B-9CB3-4EEE76EF78E8}" presName="connectorText" presStyleLbl="sibTrans1D1" presStyleIdx="0" presStyleCnt="1"/>
      <dgm:spPr/>
      <dgm:t>
        <a:bodyPr/>
        <a:lstStyle/>
        <a:p>
          <a:endParaRPr lang="tr-TR"/>
        </a:p>
      </dgm:t>
    </dgm:pt>
    <dgm:pt modelId="{E1CD3E2F-3E9F-B54B-B9D6-2EA70E3A6F9C}" type="pres">
      <dgm:prSet presAssocID="{19C8300C-D27C-43F0-9EDA-54B507A9B5FE}" presName="node" presStyleLbl="node1" presStyleIdx="1" presStyleCnt="2" custScaleY="155462">
        <dgm:presLayoutVars>
          <dgm:bulletEnabled val="1"/>
        </dgm:presLayoutVars>
      </dgm:prSet>
      <dgm:spPr/>
      <dgm:t>
        <a:bodyPr/>
        <a:lstStyle/>
        <a:p>
          <a:endParaRPr lang="tr-TR"/>
        </a:p>
      </dgm:t>
    </dgm:pt>
  </dgm:ptLst>
  <dgm:cxnLst>
    <dgm:cxn modelId="{319CC8BE-9813-DF49-B632-0AC18D72F74F}" type="presOf" srcId="{BE40530F-356E-4A8E-8D53-0451E7C93A5E}" destId="{9A2BC20F-7C7A-1442-9874-F2DDEF40DC53}" srcOrd="0" destOrd="6" presId="urn:microsoft.com/office/officeart/2016/7/layout/RepeatingBendingProcessNew"/>
    <dgm:cxn modelId="{3CADC29F-3DED-EF46-8EE2-3146C433BBD3}" type="presOf" srcId="{6A653B1B-BD48-4561-8685-74B74CE6EEAB}" destId="{E1CD3E2F-3E9F-B54B-B9D6-2EA70E3A6F9C}" srcOrd="0" destOrd="3" presId="urn:microsoft.com/office/officeart/2016/7/layout/RepeatingBendingProcessNew"/>
    <dgm:cxn modelId="{B2BFF752-F9B3-484C-8343-ACED428BC052}" type="presOf" srcId="{5CA84162-9F29-46E7-B006-304B8C3A76A2}" destId="{E1CD3E2F-3E9F-B54B-B9D6-2EA70E3A6F9C}" srcOrd="0" destOrd="2" presId="urn:microsoft.com/office/officeart/2016/7/layout/RepeatingBendingProcessNew"/>
    <dgm:cxn modelId="{274CB11C-9BB2-4AD5-8FF2-CC36D38BE1B1}" srcId="{807582B1-29AB-4E9E-B129-274A2352A8F7}" destId="{AEAA7889-706D-44F1-A193-D6D7B9411796}" srcOrd="0" destOrd="0" parTransId="{905C5478-975F-4D92-9889-717F3D74A5C3}" sibTransId="{88FE506F-9EE9-423B-9CB3-4EEE76EF78E8}"/>
    <dgm:cxn modelId="{E9AC8033-4C15-4247-9F30-12B73E46F2BE}" type="presOf" srcId="{7DB17E4C-19E6-4D8E-8329-4F0EF538ECAB}" destId="{9A2BC20F-7C7A-1442-9874-F2DDEF40DC53}" srcOrd="0" destOrd="5" presId="urn:microsoft.com/office/officeart/2016/7/layout/RepeatingBendingProcessNew"/>
    <dgm:cxn modelId="{A9804F58-B3DD-104B-9E1A-9A0F2B2F03E7}" type="presOf" srcId="{AEAA7889-706D-44F1-A193-D6D7B9411796}" destId="{9A2BC20F-7C7A-1442-9874-F2DDEF40DC53}" srcOrd="0" destOrd="0" presId="urn:microsoft.com/office/officeart/2016/7/layout/RepeatingBendingProcessNew"/>
    <dgm:cxn modelId="{00696181-E4AC-B344-8E2A-A6F1D7CC808B}" type="presOf" srcId="{88FE506F-9EE9-423B-9CB3-4EEE76EF78E8}" destId="{7A623B39-9D41-704E-BC06-1A7F4D3AAFDA}" srcOrd="1" destOrd="0" presId="urn:microsoft.com/office/officeart/2016/7/layout/RepeatingBendingProcessNew"/>
    <dgm:cxn modelId="{3381313B-4C6F-4EA1-BE23-C76CD2A06404}" srcId="{AEAA7889-706D-44F1-A193-D6D7B9411796}" destId="{7DB17E4C-19E6-4D8E-8329-4F0EF538ECAB}" srcOrd="4" destOrd="0" parTransId="{D6F1B55B-8E60-4BFD-AB86-0D82F89CB6B0}" sibTransId="{EBDAC4A4-3DF8-4080-AC58-283494EDD706}"/>
    <dgm:cxn modelId="{061E27FD-219C-DB46-BAC0-59B70F262631}" type="presOf" srcId="{807582B1-29AB-4E9E-B129-274A2352A8F7}" destId="{ACAA58E7-9041-834F-9721-A0796F2B84B8}" srcOrd="0" destOrd="0" presId="urn:microsoft.com/office/officeart/2016/7/layout/RepeatingBendingProcessNew"/>
    <dgm:cxn modelId="{41C6A98C-F349-A140-BE84-404A6FD58E5E}" type="presOf" srcId="{E125D3C6-E954-45DE-AC09-6E4A8D255525}" destId="{9A2BC20F-7C7A-1442-9874-F2DDEF40DC53}" srcOrd="0" destOrd="3" presId="urn:microsoft.com/office/officeart/2016/7/layout/RepeatingBendingProcessNew"/>
    <dgm:cxn modelId="{66026166-6807-BA43-BB9A-0C5A48C47C58}" type="presOf" srcId="{7BFD4ACE-BAC2-D14F-81F6-9E03C0028FD3}" destId="{9A2BC20F-7C7A-1442-9874-F2DDEF40DC53}" srcOrd="0" destOrd="1" presId="urn:microsoft.com/office/officeart/2016/7/layout/RepeatingBendingProcessNew"/>
    <dgm:cxn modelId="{21DB5826-4618-CA4D-A92F-B4E3BA036FBA}" type="presOf" srcId="{88FE506F-9EE9-423B-9CB3-4EEE76EF78E8}" destId="{C065C946-D4A4-BF47-A72F-8C4B22F68081}" srcOrd="0" destOrd="0" presId="urn:microsoft.com/office/officeart/2016/7/layout/RepeatingBendingProcessNew"/>
    <dgm:cxn modelId="{AF232BEC-2BFF-4D63-BD3A-E2BE23A2B8FD}" srcId="{19C8300C-D27C-43F0-9EDA-54B507A9B5FE}" destId="{B5129CE2-28A5-4689-8707-E6A8703BD30E}" srcOrd="0" destOrd="0" parTransId="{C3D46AEF-9184-44FE-A567-B6536D950AB7}" sibTransId="{BE243712-F454-4108-920D-2DC81FEEB6B9}"/>
    <dgm:cxn modelId="{E5CC2F57-71A8-254E-9490-20708FB5F909}" srcId="{AEAA7889-706D-44F1-A193-D6D7B9411796}" destId="{7BFD4ACE-BAC2-D14F-81F6-9E03C0028FD3}" srcOrd="0" destOrd="0" parTransId="{DAF6A21D-243F-774C-BF68-66D12EF516BB}" sibTransId="{753B30E5-B7F9-ED4C-B704-D429577F2302}"/>
    <dgm:cxn modelId="{9A31F79A-9717-4855-BF5C-E0178408A861}" srcId="{AEAA7889-706D-44F1-A193-D6D7B9411796}" destId="{A7EB251B-BDD1-4580-8165-8AC0A7FE761D}" srcOrd="3" destOrd="0" parTransId="{46DAB74F-9D4E-470F-BD6C-7A3FF36EA71E}" sibTransId="{99D42E09-E762-401E-A0C7-C09E20A66324}"/>
    <dgm:cxn modelId="{EB4762DA-1A38-4131-A72B-6E2C3F84F5CE}" srcId="{AEAA7889-706D-44F1-A193-D6D7B9411796}" destId="{E125D3C6-E954-45DE-AC09-6E4A8D255525}" srcOrd="2" destOrd="0" parTransId="{E83B1BFC-9ED2-4922-AA47-1262C8EC3A5F}" sibTransId="{AA380C2C-1A7E-46F0-9B79-40D14C3083A8}"/>
    <dgm:cxn modelId="{2923BDA9-8987-7646-B09F-C24D05F9F8C3}" type="presOf" srcId="{B5129CE2-28A5-4689-8707-E6A8703BD30E}" destId="{E1CD3E2F-3E9F-B54B-B9D6-2EA70E3A6F9C}" srcOrd="0" destOrd="1" presId="urn:microsoft.com/office/officeart/2016/7/layout/RepeatingBendingProcessNew"/>
    <dgm:cxn modelId="{CED23D87-003A-41D4-871A-A95D557D35A3}" srcId="{807582B1-29AB-4E9E-B129-274A2352A8F7}" destId="{19C8300C-D27C-43F0-9EDA-54B507A9B5FE}" srcOrd="1" destOrd="0" parTransId="{169AD6E2-D715-4AC6-82BE-4228B30F8E3B}" sibTransId="{DC298D62-93B7-476B-8C0D-FFD82A3068FA}"/>
    <dgm:cxn modelId="{293CA6DA-7B24-43FB-B4A9-75BDD5EF72CF}" srcId="{AEAA7889-706D-44F1-A193-D6D7B9411796}" destId="{BE40530F-356E-4A8E-8D53-0451E7C93A5E}" srcOrd="5" destOrd="0" parTransId="{F814F0E6-D41C-46A6-9ACE-7E595B7C7615}" sibTransId="{76C64D96-394C-4099-A8E7-8B79B9E2A6F1}"/>
    <dgm:cxn modelId="{26DCE1B7-2F86-9D42-8652-FF4E4F38AA3E}" type="presOf" srcId="{19C8300C-D27C-43F0-9EDA-54B507A9B5FE}" destId="{E1CD3E2F-3E9F-B54B-B9D6-2EA70E3A6F9C}" srcOrd="0" destOrd="0" presId="urn:microsoft.com/office/officeart/2016/7/layout/RepeatingBendingProcessNew"/>
    <dgm:cxn modelId="{2A91016E-8463-A94A-B6B0-C4EF05A6EE90}" type="presOf" srcId="{A7EB251B-BDD1-4580-8165-8AC0A7FE761D}" destId="{9A2BC20F-7C7A-1442-9874-F2DDEF40DC53}" srcOrd="0" destOrd="4" presId="urn:microsoft.com/office/officeart/2016/7/layout/RepeatingBendingProcessNew"/>
    <dgm:cxn modelId="{F5E26AB0-CA2A-4214-A926-02B41B64E1F5}" srcId="{19C8300C-D27C-43F0-9EDA-54B507A9B5FE}" destId="{5CA84162-9F29-46E7-B006-304B8C3A76A2}" srcOrd="1" destOrd="0" parTransId="{37B6C622-16D7-49DF-901E-98D99A0D97D8}" sibTransId="{6E4AC2BF-1B09-4591-9839-C17AF7AF3BF8}"/>
    <dgm:cxn modelId="{4D2CED33-3D74-D648-9E76-57DAC0263096}" type="presOf" srcId="{0B489482-3089-1647-82B1-52220D4F819F}" destId="{9A2BC20F-7C7A-1442-9874-F2DDEF40DC53}" srcOrd="0" destOrd="2" presId="urn:microsoft.com/office/officeart/2016/7/layout/RepeatingBendingProcessNew"/>
    <dgm:cxn modelId="{FE116B5E-73B1-4E44-9057-094BBD723C1A}" srcId="{19C8300C-D27C-43F0-9EDA-54B507A9B5FE}" destId="{6A653B1B-BD48-4561-8685-74B74CE6EEAB}" srcOrd="2" destOrd="0" parTransId="{42CCDC71-9EDE-4558-89AB-F1CE186F8557}" sibTransId="{E2560629-5FB6-417F-B041-C75F16850748}"/>
    <dgm:cxn modelId="{A6C8C6DB-EFD0-4245-8B7E-591077DB11EC}" srcId="{AEAA7889-706D-44F1-A193-D6D7B9411796}" destId="{0B489482-3089-1647-82B1-52220D4F819F}" srcOrd="1" destOrd="0" parTransId="{2A71566C-8B1E-5541-8257-09CD7504521D}" sibTransId="{62135C08-70CF-E743-8783-BE2ABE434EFF}"/>
    <dgm:cxn modelId="{4F87390C-5EDE-3445-9B9E-C8AF0FE351FE}" type="presParOf" srcId="{ACAA58E7-9041-834F-9721-A0796F2B84B8}" destId="{9A2BC20F-7C7A-1442-9874-F2DDEF40DC53}" srcOrd="0" destOrd="0" presId="urn:microsoft.com/office/officeart/2016/7/layout/RepeatingBendingProcessNew"/>
    <dgm:cxn modelId="{30F4BB43-AC4F-1F44-B7C8-FEA61E21F006}" type="presParOf" srcId="{ACAA58E7-9041-834F-9721-A0796F2B84B8}" destId="{C065C946-D4A4-BF47-A72F-8C4B22F68081}" srcOrd="1" destOrd="0" presId="urn:microsoft.com/office/officeart/2016/7/layout/RepeatingBendingProcessNew"/>
    <dgm:cxn modelId="{04961AA2-AB88-894A-911E-56EAFA089E1F}" type="presParOf" srcId="{C065C946-D4A4-BF47-A72F-8C4B22F68081}" destId="{7A623B39-9D41-704E-BC06-1A7F4D3AAFDA}" srcOrd="0" destOrd="0" presId="urn:microsoft.com/office/officeart/2016/7/layout/RepeatingBendingProcessNew"/>
    <dgm:cxn modelId="{D90E900D-4391-134B-9161-7EAD3644AF9A}" type="presParOf" srcId="{ACAA58E7-9041-834F-9721-A0796F2B84B8}" destId="{E1CD3E2F-3E9F-B54B-B9D6-2EA70E3A6F9C}"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24A165-FF54-4F06-99E3-0D8B5BB14E4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A505829-4E39-4E00-9432-8E5797B775C2}">
      <dgm:prSet/>
      <dgm:spPr/>
      <dgm:t>
        <a:bodyPr/>
        <a:lstStyle/>
        <a:p>
          <a:r>
            <a:rPr lang="tr-TR" dirty="0"/>
            <a:t>BADR raporunun hazırlanmasında bir sayfa sınırlaması bulunmamakla birlikte sayfa sayıları birimin yapısına, büyüklüğüne ve karmaşıklığına göre değişebilmektedir. Fakat çok sayfa yerine özetleyici ve sade bir yaklaşım tercih edilmelidir.</a:t>
          </a:r>
          <a:endParaRPr lang="en-US" dirty="0"/>
        </a:p>
      </dgm:t>
    </dgm:pt>
    <dgm:pt modelId="{7376872B-350D-429C-A323-EF4E5CBE5676}" type="parTrans" cxnId="{8A2D4717-D195-456C-8EAF-65F1899A04B8}">
      <dgm:prSet/>
      <dgm:spPr/>
      <dgm:t>
        <a:bodyPr/>
        <a:lstStyle/>
        <a:p>
          <a:endParaRPr lang="en-US"/>
        </a:p>
      </dgm:t>
    </dgm:pt>
    <dgm:pt modelId="{44E9EBD2-0A27-4560-B5D9-9347FED340E5}" type="sibTrans" cxnId="{8A2D4717-D195-456C-8EAF-65F1899A04B8}">
      <dgm:prSet/>
      <dgm:spPr/>
      <dgm:t>
        <a:bodyPr/>
        <a:lstStyle/>
        <a:p>
          <a:endParaRPr lang="en-US"/>
        </a:p>
      </dgm:t>
    </dgm:pt>
    <dgm:pt modelId="{4D1C96AF-5CD2-4751-A891-F674E8DA6DC4}">
      <dgm:prSet/>
      <dgm:spPr/>
      <dgm:t>
        <a:bodyPr/>
        <a:lstStyle/>
        <a:p>
          <a:r>
            <a:rPr lang="tr-TR" dirty="0"/>
            <a:t>BADR yazımında kullanılan dil açık ve anlaşılır olmalı, akademik bir anlatım tercih edilmelidir.</a:t>
          </a:r>
          <a:endParaRPr lang="en-US" dirty="0"/>
        </a:p>
      </dgm:t>
    </dgm:pt>
    <dgm:pt modelId="{F409FB70-306A-44FF-8998-15037C5A2EDB}" type="parTrans" cxnId="{15CB193F-2107-4046-8FD3-4C8A9FD0409C}">
      <dgm:prSet/>
      <dgm:spPr/>
      <dgm:t>
        <a:bodyPr/>
        <a:lstStyle/>
        <a:p>
          <a:endParaRPr lang="en-US"/>
        </a:p>
      </dgm:t>
    </dgm:pt>
    <dgm:pt modelId="{5E352131-5529-4F5B-AAE7-BC200F46ABCD}" type="sibTrans" cxnId="{15CB193F-2107-4046-8FD3-4C8A9FD0409C}">
      <dgm:prSet/>
      <dgm:spPr/>
      <dgm:t>
        <a:bodyPr/>
        <a:lstStyle/>
        <a:p>
          <a:endParaRPr lang="en-US"/>
        </a:p>
      </dgm:t>
    </dgm:pt>
    <dgm:pt modelId="{AD8BB64C-A42B-48E9-925E-B25321130B35}">
      <dgm:prSet/>
      <dgm:spPr/>
      <dgm:t>
        <a:bodyPr/>
        <a:lstStyle/>
        <a:p>
          <a:r>
            <a:rPr lang="tr-TR" dirty="0"/>
            <a:t>Açıklamalar ve kanıtların ölçüt/ alt ölçüt ile uygunluğu kontrol edilmelidir.</a:t>
          </a:r>
          <a:endParaRPr lang="en-US" dirty="0"/>
        </a:p>
      </dgm:t>
    </dgm:pt>
    <dgm:pt modelId="{F223BB88-F895-4D30-867D-9867A1BFB3C7}" type="parTrans" cxnId="{AC824D42-CAF6-4F36-9302-D8FA705E17F3}">
      <dgm:prSet/>
      <dgm:spPr/>
      <dgm:t>
        <a:bodyPr/>
        <a:lstStyle/>
        <a:p>
          <a:endParaRPr lang="en-US"/>
        </a:p>
      </dgm:t>
    </dgm:pt>
    <dgm:pt modelId="{0546B118-D8B4-4DC6-AB61-096E02E2FCAD}" type="sibTrans" cxnId="{AC824D42-CAF6-4F36-9302-D8FA705E17F3}">
      <dgm:prSet/>
      <dgm:spPr/>
      <dgm:t>
        <a:bodyPr/>
        <a:lstStyle/>
        <a:p>
          <a:endParaRPr lang="en-US"/>
        </a:p>
      </dgm:t>
    </dgm:pt>
    <dgm:pt modelId="{B0722165-BFCB-4FA9-AAD6-416D50CADC8C}">
      <dgm:prSet/>
      <dgm:spPr/>
      <dgm:t>
        <a:bodyPr/>
        <a:lstStyle/>
        <a:p>
          <a:r>
            <a:rPr lang="tr-TR" dirty="0"/>
            <a:t>Değerlendirilen birimin ölçüt/ alt ölçüt metinlerinde yer verilen açıklamalar birebir tekrarlanmamalıdır.</a:t>
          </a:r>
          <a:endParaRPr lang="en-US" dirty="0"/>
        </a:p>
      </dgm:t>
    </dgm:pt>
    <dgm:pt modelId="{D9D9B86E-ABC5-4F29-A2C4-EC9E02212299}" type="parTrans" cxnId="{D19B5BC0-B20A-4F3A-9A02-42365A8B3464}">
      <dgm:prSet/>
      <dgm:spPr/>
      <dgm:t>
        <a:bodyPr/>
        <a:lstStyle/>
        <a:p>
          <a:endParaRPr lang="en-US"/>
        </a:p>
      </dgm:t>
    </dgm:pt>
    <dgm:pt modelId="{757ED766-4DF9-47FA-8081-6C480B57668B}" type="sibTrans" cxnId="{D19B5BC0-B20A-4F3A-9A02-42365A8B3464}">
      <dgm:prSet/>
      <dgm:spPr/>
      <dgm:t>
        <a:bodyPr/>
        <a:lstStyle/>
        <a:p>
          <a:endParaRPr lang="en-US"/>
        </a:p>
      </dgm:t>
    </dgm:pt>
    <dgm:pt modelId="{C37AA9EF-0698-4CA9-9BAD-357874F05523}">
      <dgm:prSet/>
      <dgm:spPr/>
      <dgm:t>
        <a:bodyPr/>
        <a:lstStyle/>
        <a:p>
          <a:r>
            <a:rPr lang="tr-TR" dirty="0"/>
            <a:t>BADR yazımında ölçüt/alt ölçüt metinleri Times New Roman, 12 punto, tek satır aralığı ve iki yana yaslı olarak yazılmalıdır. </a:t>
          </a:r>
          <a:endParaRPr lang="en-US" dirty="0"/>
        </a:p>
      </dgm:t>
    </dgm:pt>
    <dgm:pt modelId="{3A5F31AF-B9DB-4AB4-898A-EF8E9BAC3D2D}" type="parTrans" cxnId="{AF1E8E05-120B-4634-96D8-239D7CBC3D91}">
      <dgm:prSet/>
      <dgm:spPr/>
      <dgm:t>
        <a:bodyPr/>
        <a:lstStyle/>
        <a:p>
          <a:endParaRPr lang="en-US"/>
        </a:p>
      </dgm:t>
    </dgm:pt>
    <dgm:pt modelId="{C3241E2D-233A-455C-88BE-62707663EC84}" type="sibTrans" cxnId="{AF1E8E05-120B-4634-96D8-239D7CBC3D91}">
      <dgm:prSet/>
      <dgm:spPr/>
      <dgm:t>
        <a:bodyPr/>
        <a:lstStyle/>
        <a:p>
          <a:endParaRPr lang="en-US"/>
        </a:p>
      </dgm:t>
    </dgm:pt>
    <dgm:pt modelId="{112E7311-11A6-4B7E-92A1-B260F7623561}">
      <dgm:prSet/>
      <dgm:spPr/>
      <dgm:t>
        <a:bodyPr/>
        <a:lstStyle/>
        <a:p>
          <a:r>
            <a:rPr lang="tr-TR" dirty="0"/>
            <a:t>BADR metinlerinde görsel kullanılması uygun olmayıp kanıtlar pdf dokümanı ya da link olarak paylaşılmalıdır. </a:t>
          </a:r>
          <a:endParaRPr lang="en-US" dirty="0"/>
        </a:p>
      </dgm:t>
    </dgm:pt>
    <dgm:pt modelId="{E4E8DF8B-0018-4A78-97E6-B8E102579055}" type="parTrans" cxnId="{DB11FCCB-1ADF-4B02-A007-B890938F193A}">
      <dgm:prSet/>
      <dgm:spPr/>
      <dgm:t>
        <a:bodyPr/>
        <a:lstStyle/>
        <a:p>
          <a:endParaRPr lang="en-US"/>
        </a:p>
      </dgm:t>
    </dgm:pt>
    <dgm:pt modelId="{9ADDF87A-9F12-4F75-9399-0EAF2E1FAFE7}" type="sibTrans" cxnId="{DB11FCCB-1ADF-4B02-A007-B890938F193A}">
      <dgm:prSet/>
      <dgm:spPr/>
      <dgm:t>
        <a:bodyPr/>
        <a:lstStyle/>
        <a:p>
          <a:endParaRPr lang="en-US"/>
        </a:p>
      </dgm:t>
    </dgm:pt>
    <dgm:pt modelId="{BC18C456-D667-431B-B551-B93DD572A38B}">
      <dgm:prSet/>
      <dgm:spPr/>
      <dgm:t>
        <a:bodyPr/>
        <a:lstStyle/>
        <a:p>
          <a:r>
            <a:rPr lang="tr-TR" dirty="0"/>
            <a:t>Her ölçüt/ alt ölçüt için bir olgunluk düzeyinin belirlenmesi zorunludur. </a:t>
          </a:r>
          <a:endParaRPr lang="en-US" dirty="0"/>
        </a:p>
      </dgm:t>
    </dgm:pt>
    <dgm:pt modelId="{607DF207-BBC8-4005-9D6F-9DBC69DA6802}" type="parTrans" cxnId="{DBB5DCE4-30D1-4F47-9F42-89E982ED803D}">
      <dgm:prSet/>
      <dgm:spPr/>
      <dgm:t>
        <a:bodyPr/>
        <a:lstStyle/>
        <a:p>
          <a:endParaRPr lang="en-US"/>
        </a:p>
      </dgm:t>
    </dgm:pt>
    <dgm:pt modelId="{6AFADEA2-F29A-4F5B-A0E0-925C23791A46}" type="sibTrans" cxnId="{DBB5DCE4-30D1-4F47-9F42-89E982ED803D}">
      <dgm:prSet/>
      <dgm:spPr/>
      <dgm:t>
        <a:bodyPr/>
        <a:lstStyle/>
        <a:p>
          <a:endParaRPr lang="en-US"/>
        </a:p>
      </dgm:t>
    </dgm:pt>
    <dgm:pt modelId="{8D3288C0-770D-EB48-B896-3109B37E9E15}" type="pres">
      <dgm:prSet presAssocID="{A924A165-FF54-4F06-99E3-0D8B5BB14E47}" presName="Name0" presStyleCnt="0">
        <dgm:presLayoutVars>
          <dgm:dir/>
          <dgm:animLvl val="lvl"/>
          <dgm:resizeHandles val="exact"/>
        </dgm:presLayoutVars>
      </dgm:prSet>
      <dgm:spPr/>
      <dgm:t>
        <a:bodyPr/>
        <a:lstStyle/>
        <a:p>
          <a:endParaRPr lang="tr-TR"/>
        </a:p>
      </dgm:t>
    </dgm:pt>
    <dgm:pt modelId="{41B48F5F-2F68-824C-95A4-1D1A4E843052}" type="pres">
      <dgm:prSet presAssocID="{EA505829-4E39-4E00-9432-8E5797B775C2}" presName="linNode" presStyleCnt="0"/>
      <dgm:spPr/>
    </dgm:pt>
    <dgm:pt modelId="{6B0C84A1-751F-4D43-A738-8ABFB0ECB916}" type="pres">
      <dgm:prSet presAssocID="{EA505829-4E39-4E00-9432-8E5797B775C2}" presName="parentText" presStyleLbl="node1" presStyleIdx="0" presStyleCnt="7" custScaleX="277010">
        <dgm:presLayoutVars>
          <dgm:chMax val="1"/>
          <dgm:bulletEnabled val="1"/>
        </dgm:presLayoutVars>
      </dgm:prSet>
      <dgm:spPr/>
      <dgm:t>
        <a:bodyPr/>
        <a:lstStyle/>
        <a:p>
          <a:endParaRPr lang="tr-TR"/>
        </a:p>
      </dgm:t>
    </dgm:pt>
    <dgm:pt modelId="{2DD9BEDB-994F-574E-99FB-055715CDD4C5}" type="pres">
      <dgm:prSet presAssocID="{44E9EBD2-0A27-4560-B5D9-9347FED340E5}" presName="sp" presStyleCnt="0"/>
      <dgm:spPr/>
    </dgm:pt>
    <dgm:pt modelId="{A375AF80-72C2-2840-9F1B-2D678ABF93ED}" type="pres">
      <dgm:prSet presAssocID="{4D1C96AF-5CD2-4751-A891-F674E8DA6DC4}" presName="linNode" presStyleCnt="0"/>
      <dgm:spPr/>
    </dgm:pt>
    <dgm:pt modelId="{4487BA4B-B13E-5043-82C2-5A45478B1B9F}" type="pres">
      <dgm:prSet presAssocID="{4D1C96AF-5CD2-4751-A891-F674E8DA6DC4}" presName="parentText" presStyleLbl="node1" presStyleIdx="1" presStyleCnt="7" custScaleX="277778">
        <dgm:presLayoutVars>
          <dgm:chMax val="1"/>
          <dgm:bulletEnabled val="1"/>
        </dgm:presLayoutVars>
      </dgm:prSet>
      <dgm:spPr/>
      <dgm:t>
        <a:bodyPr/>
        <a:lstStyle/>
        <a:p>
          <a:endParaRPr lang="tr-TR"/>
        </a:p>
      </dgm:t>
    </dgm:pt>
    <dgm:pt modelId="{A2E37AF5-2739-A443-8106-5319DB8FAFEE}" type="pres">
      <dgm:prSet presAssocID="{5E352131-5529-4F5B-AAE7-BC200F46ABCD}" presName="sp" presStyleCnt="0"/>
      <dgm:spPr/>
    </dgm:pt>
    <dgm:pt modelId="{9F74B5D3-FEE8-A44A-B17A-6042FA213556}" type="pres">
      <dgm:prSet presAssocID="{AD8BB64C-A42B-48E9-925E-B25321130B35}" presName="linNode" presStyleCnt="0"/>
      <dgm:spPr/>
    </dgm:pt>
    <dgm:pt modelId="{6668E204-D276-2D47-B1D0-872D0A67E786}" type="pres">
      <dgm:prSet presAssocID="{AD8BB64C-A42B-48E9-925E-B25321130B35}" presName="parentText" presStyleLbl="node1" presStyleIdx="2" presStyleCnt="7" custScaleX="277778">
        <dgm:presLayoutVars>
          <dgm:chMax val="1"/>
          <dgm:bulletEnabled val="1"/>
        </dgm:presLayoutVars>
      </dgm:prSet>
      <dgm:spPr/>
      <dgm:t>
        <a:bodyPr/>
        <a:lstStyle/>
        <a:p>
          <a:endParaRPr lang="tr-TR"/>
        </a:p>
      </dgm:t>
    </dgm:pt>
    <dgm:pt modelId="{81760496-5692-664C-975B-D33557611467}" type="pres">
      <dgm:prSet presAssocID="{0546B118-D8B4-4DC6-AB61-096E02E2FCAD}" presName="sp" presStyleCnt="0"/>
      <dgm:spPr/>
    </dgm:pt>
    <dgm:pt modelId="{866F596C-C377-7D4D-B965-F6E0F23811D1}" type="pres">
      <dgm:prSet presAssocID="{B0722165-BFCB-4FA9-AAD6-416D50CADC8C}" presName="linNode" presStyleCnt="0"/>
      <dgm:spPr/>
    </dgm:pt>
    <dgm:pt modelId="{FF163F48-E5CD-CE4D-B7E9-D78242310FA3}" type="pres">
      <dgm:prSet presAssocID="{B0722165-BFCB-4FA9-AAD6-416D50CADC8C}" presName="parentText" presStyleLbl="node1" presStyleIdx="3" presStyleCnt="7" custScaleX="277778">
        <dgm:presLayoutVars>
          <dgm:chMax val="1"/>
          <dgm:bulletEnabled val="1"/>
        </dgm:presLayoutVars>
      </dgm:prSet>
      <dgm:spPr/>
      <dgm:t>
        <a:bodyPr/>
        <a:lstStyle/>
        <a:p>
          <a:endParaRPr lang="tr-TR"/>
        </a:p>
      </dgm:t>
    </dgm:pt>
    <dgm:pt modelId="{8774F37E-8637-AD46-8EF7-319EED105B46}" type="pres">
      <dgm:prSet presAssocID="{757ED766-4DF9-47FA-8081-6C480B57668B}" presName="sp" presStyleCnt="0"/>
      <dgm:spPr/>
    </dgm:pt>
    <dgm:pt modelId="{116091CC-ADC4-9C48-A28D-2BAFA3816EC7}" type="pres">
      <dgm:prSet presAssocID="{C37AA9EF-0698-4CA9-9BAD-357874F05523}" presName="linNode" presStyleCnt="0"/>
      <dgm:spPr/>
    </dgm:pt>
    <dgm:pt modelId="{86008734-39E9-474E-969A-805088578F03}" type="pres">
      <dgm:prSet presAssocID="{C37AA9EF-0698-4CA9-9BAD-357874F05523}" presName="parentText" presStyleLbl="node1" presStyleIdx="4" presStyleCnt="7" custScaleX="277778">
        <dgm:presLayoutVars>
          <dgm:chMax val="1"/>
          <dgm:bulletEnabled val="1"/>
        </dgm:presLayoutVars>
      </dgm:prSet>
      <dgm:spPr/>
      <dgm:t>
        <a:bodyPr/>
        <a:lstStyle/>
        <a:p>
          <a:endParaRPr lang="tr-TR"/>
        </a:p>
      </dgm:t>
    </dgm:pt>
    <dgm:pt modelId="{BBBFCB89-AE32-3840-ABFE-66528E03494D}" type="pres">
      <dgm:prSet presAssocID="{C3241E2D-233A-455C-88BE-62707663EC84}" presName="sp" presStyleCnt="0"/>
      <dgm:spPr/>
    </dgm:pt>
    <dgm:pt modelId="{8FC54B1D-6CA6-0D45-B705-31363D38BDF8}" type="pres">
      <dgm:prSet presAssocID="{112E7311-11A6-4B7E-92A1-B260F7623561}" presName="linNode" presStyleCnt="0"/>
      <dgm:spPr/>
    </dgm:pt>
    <dgm:pt modelId="{4F060584-6B1E-3845-B518-F3DD37FD3F3E}" type="pres">
      <dgm:prSet presAssocID="{112E7311-11A6-4B7E-92A1-B260F7623561}" presName="parentText" presStyleLbl="node1" presStyleIdx="5" presStyleCnt="7" custScaleX="277778">
        <dgm:presLayoutVars>
          <dgm:chMax val="1"/>
          <dgm:bulletEnabled val="1"/>
        </dgm:presLayoutVars>
      </dgm:prSet>
      <dgm:spPr/>
      <dgm:t>
        <a:bodyPr/>
        <a:lstStyle/>
        <a:p>
          <a:endParaRPr lang="tr-TR"/>
        </a:p>
      </dgm:t>
    </dgm:pt>
    <dgm:pt modelId="{96963B01-912C-5644-8477-8783FD119114}" type="pres">
      <dgm:prSet presAssocID="{9ADDF87A-9F12-4F75-9399-0EAF2E1FAFE7}" presName="sp" presStyleCnt="0"/>
      <dgm:spPr/>
    </dgm:pt>
    <dgm:pt modelId="{259FFBC8-D355-F542-9903-3CCB97585B85}" type="pres">
      <dgm:prSet presAssocID="{BC18C456-D667-431B-B551-B93DD572A38B}" presName="linNode" presStyleCnt="0"/>
      <dgm:spPr/>
    </dgm:pt>
    <dgm:pt modelId="{A77A3D4B-5C8B-A54F-8CC2-E68BF3314A96}" type="pres">
      <dgm:prSet presAssocID="{BC18C456-D667-431B-B551-B93DD572A38B}" presName="parentText" presStyleLbl="node1" presStyleIdx="6" presStyleCnt="7" custScaleX="277778">
        <dgm:presLayoutVars>
          <dgm:chMax val="1"/>
          <dgm:bulletEnabled val="1"/>
        </dgm:presLayoutVars>
      </dgm:prSet>
      <dgm:spPr/>
      <dgm:t>
        <a:bodyPr/>
        <a:lstStyle/>
        <a:p>
          <a:endParaRPr lang="tr-TR"/>
        </a:p>
      </dgm:t>
    </dgm:pt>
  </dgm:ptLst>
  <dgm:cxnLst>
    <dgm:cxn modelId="{AC824D42-CAF6-4F36-9302-D8FA705E17F3}" srcId="{A924A165-FF54-4F06-99E3-0D8B5BB14E47}" destId="{AD8BB64C-A42B-48E9-925E-B25321130B35}" srcOrd="2" destOrd="0" parTransId="{F223BB88-F895-4D30-867D-9867A1BFB3C7}" sibTransId="{0546B118-D8B4-4DC6-AB61-096E02E2FCAD}"/>
    <dgm:cxn modelId="{4C9ADA2F-875C-1642-81FE-B822B6554DD1}" type="presOf" srcId="{AD8BB64C-A42B-48E9-925E-B25321130B35}" destId="{6668E204-D276-2D47-B1D0-872D0A67E786}" srcOrd="0" destOrd="0" presId="urn:microsoft.com/office/officeart/2005/8/layout/vList5"/>
    <dgm:cxn modelId="{B805167E-0712-F64B-8363-59B60049A861}" type="presOf" srcId="{4D1C96AF-5CD2-4751-A891-F674E8DA6DC4}" destId="{4487BA4B-B13E-5043-82C2-5A45478B1B9F}" srcOrd="0" destOrd="0" presId="urn:microsoft.com/office/officeart/2005/8/layout/vList5"/>
    <dgm:cxn modelId="{DBB5DCE4-30D1-4F47-9F42-89E982ED803D}" srcId="{A924A165-FF54-4F06-99E3-0D8B5BB14E47}" destId="{BC18C456-D667-431B-B551-B93DD572A38B}" srcOrd="6" destOrd="0" parTransId="{607DF207-BBC8-4005-9D6F-9DBC69DA6802}" sibTransId="{6AFADEA2-F29A-4F5B-A0E0-925C23791A46}"/>
    <dgm:cxn modelId="{7C109A52-AC17-B34D-A07C-A0466BE4FDEE}" type="presOf" srcId="{EA505829-4E39-4E00-9432-8E5797B775C2}" destId="{6B0C84A1-751F-4D43-A738-8ABFB0ECB916}" srcOrd="0" destOrd="0" presId="urn:microsoft.com/office/officeart/2005/8/layout/vList5"/>
    <dgm:cxn modelId="{15CB193F-2107-4046-8FD3-4C8A9FD0409C}" srcId="{A924A165-FF54-4F06-99E3-0D8B5BB14E47}" destId="{4D1C96AF-5CD2-4751-A891-F674E8DA6DC4}" srcOrd="1" destOrd="0" parTransId="{F409FB70-306A-44FF-8998-15037C5A2EDB}" sibTransId="{5E352131-5529-4F5B-AAE7-BC200F46ABCD}"/>
    <dgm:cxn modelId="{D546C9A9-8DC0-2448-8D8C-956DA7F61DBC}" type="presOf" srcId="{B0722165-BFCB-4FA9-AAD6-416D50CADC8C}" destId="{FF163F48-E5CD-CE4D-B7E9-D78242310FA3}" srcOrd="0" destOrd="0" presId="urn:microsoft.com/office/officeart/2005/8/layout/vList5"/>
    <dgm:cxn modelId="{46FC0DF5-B73F-DF45-8D66-1D188DDE7D63}" type="presOf" srcId="{A924A165-FF54-4F06-99E3-0D8B5BB14E47}" destId="{8D3288C0-770D-EB48-B896-3109B37E9E15}" srcOrd="0" destOrd="0" presId="urn:microsoft.com/office/officeart/2005/8/layout/vList5"/>
    <dgm:cxn modelId="{597F2683-0FB2-5F45-8907-0AF0EF2B77C0}" type="presOf" srcId="{C37AA9EF-0698-4CA9-9BAD-357874F05523}" destId="{86008734-39E9-474E-969A-805088578F03}" srcOrd="0" destOrd="0" presId="urn:microsoft.com/office/officeart/2005/8/layout/vList5"/>
    <dgm:cxn modelId="{4CC85CBF-533E-CC4E-9672-04881B0BD278}" type="presOf" srcId="{BC18C456-D667-431B-B551-B93DD572A38B}" destId="{A77A3D4B-5C8B-A54F-8CC2-E68BF3314A96}" srcOrd="0" destOrd="0" presId="urn:microsoft.com/office/officeart/2005/8/layout/vList5"/>
    <dgm:cxn modelId="{AF1E8E05-120B-4634-96D8-239D7CBC3D91}" srcId="{A924A165-FF54-4F06-99E3-0D8B5BB14E47}" destId="{C37AA9EF-0698-4CA9-9BAD-357874F05523}" srcOrd="4" destOrd="0" parTransId="{3A5F31AF-B9DB-4AB4-898A-EF8E9BAC3D2D}" sibTransId="{C3241E2D-233A-455C-88BE-62707663EC84}"/>
    <dgm:cxn modelId="{8A2D4717-D195-456C-8EAF-65F1899A04B8}" srcId="{A924A165-FF54-4F06-99E3-0D8B5BB14E47}" destId="{EA505829-4E39-4E00-9432-8E5797B775C2}" srcOrd="0" destOrd="0" parTransId="{7376872B-350D-429C-A323-EF4E5CBE5676}" sibTransId="{44E9EBD2-0A27-4560-B5D9-9347FED340E5}"/>
    <dgm:cxn modelId="{D19B5BC0-B20A-4F3A-9A02-42365A8B3464}" srcId="{A924A165-FF54-4F06-99E3-0D8B5BB14E47}" destId="{B0722165-BFCB-4FA9-AAD6-416D50CADC8C}" srcOrd="3" destOrd="0" parTransId="{D9D9B86E-ABC5-4F29-A2C4-EC9E02212299}" sibTransId="{757ED766-4DF9-47FA-8081-6C480B57668B}"/>
    <dgm:cxn modelId="{846CFCAE-2BD4-6948-A624-961F77A061B8}" type="presOf" srcId="{112E7311-11A6-4B7E-92A1-B260F7623561}" destId="{4F060584-6B1E-3845-B518-F3DD37FD3F3E}" srcOrd="0" destOrd="0" presId="urn:microsoft.com/office/officeart/2005/8/layout/vList5"/>
    <dgm:cxn modelId="{DB11FCCB-1ADF-4B02-A007-B890938F193A}" srcId="{A924A165-FF54-4F06-99E3-0D8B5BB14E47}" destId="{112E7311-11A6-4B7E-92A1-B260F7623561}" srcOrd="5" destOrd="0" parTransId="{E4E8DF8B-0018-4A78-97E6-B8E102579055}" sibTransId="{9ADDF87A-9F12-4F75-9399-0EAF2E1FAFE7}"/>
    <dgm:cxn modelId="{ABB70619-2876-1C47-A622-36037E8EA291}" type="presParOf" srcId="{8D3288C0-770D-EB48-B896-3109B37E9E15}" destId="{41B48F5F-2F68-824C-95A4-1D1A4E843052}" srcOrd="0" destOrd="0" presId="urn:microsoft.com/office/officeart/2005/8/layout/vList5"/>
    <dgm:cxn modelId="{0ED783E9-45BC-AD4C-BC3D-1770243CBF1C}" type="presParOf" srcId="{41B48F5F-2F68-824C-95A4-1D1A4E843052}" destId="{6B0C84A1-751F-4D43-A738-8ABFB0ECB916}" srcOrd="0" destOrd="0" presId="urn:microsoft.com/office/officeart/2005/8/layout/vList5"/>
    <dgm:cxn modelId="{90550C8C-871E-F240-A5DE-6CC29D62C75F}" type="presParOf" srcId="{8D3288C0-770D-EB48-B896-3109B37E9E15}" destId="{2DD9BEDB-994F-574E-99FB-055715CDD4C5}" srcOrd="1" destOrd="0" presId="urn:microsoft.com/office/officeart/2005/8/layout/vList5"/>
    <dgm:cxn modelId="{BC0C9CB3-093C-474B-BFD4-80C710F46544}" type="presParOf" srcId="{8D3288C0-770D-EB48-B896-3109B37E9E15}" destId="{A375AF80-72C2-2840-9F1B-2D678ABF93ED}" srcOrd="2" destOrd="0" presId="urn:microsoft.com/office/officeart/2005/8/layout/vList5"/>
    <dgm:cxn modelId="{8A2AA504-0518-BA4D-8C00-C3733AA7512E}" type="presParOf" srcId="{A375AF80-72C2-2840-9F1B-2D678ABF93ED}" destId="{4487BA4B-B13E-5043-82C2-5A45478B1B9F}" srcOrd="0" destOrd="0" presId="urn:microsoft.com/office/officeart/2005/8/layout/vList5"/>
    <dgm:cxn modelId="{9C1F903E-B9DF-B44A-B60C-CF3D7B0E670E}" type="presParOf" srcId="{8D3288C0-770D-EB48-B896-3109B37E9E15}" destId="{A2E37AF5-2739-A443-8106-5319DB8FAFEE}" srcOrd="3" destOrd="0" presId="urn:microsoft.com/office/officeart/2005/8/layout/vList5"/>
    <dgm:cxn modelId="{A272FDAB-52A6-8048-BA3E-F9B8899D2CA4}" type="presParOf" srcId="{8D3288C0-770D-EB48-B896-3109B37E9E15}" destId="{9F74B5D3-FEE8-A44A-B17A-6042FA213556}" srcOrd="4" destOrd="0" presId="urn:microsoft.com/office/officeart/2005/8/layout/vList5"/>
    <dgm:cxn modelId="{90107954-9AA2-834A-8175-CCDCC204B78F}" type="presParOf" srcId="{9F74B5D3-FEE8-A44A-B17A-6042FA213556}" destId="{6668E204-D276-2D47-B1D0-872D0A67E786}" srcOrd="0" destOrd="0" presId="urn:microsoft.com/office/officeart/2005/8/layout/vList5"/>
    <dgm:cxn modelId="{63DD5BE1-5DF2-CB47-8D1D-898B9F9ABA3F}" type="presParOf" srcId="{8D3288C0-770D-EB48-B896-3109B37E9E15}" destId="{81760496-5692-664C-975B-D33557611467}" srcOrd="5" destOrd="0" presId="urn:microsoft.com/office/officeart/2005/8/layout/vList5"/>
    <dgm:cxn modelId="{5E58AD90-56CA-6C4C-8B9C-A7ED6DA378AD}" type="presParOf" srcId="{8D3288C0-770D-EB48-B896-3109B37E9E15}" destId="{866F596C-C377-7D4D-B965-F6E0F23811D1}" srcOrd="6" destOrd="0" presId="urn:microsoft.com/office/officeart/2005/8/layout/vList5"/>
    <dgm:cxn modelId="{1BDB6D83-1E07-7C40-94E9-5C244FF02FFE}" type="presParOf" srcId="{866F596C-C377-7D4D-B965-F6E0F23811D1}" destId="{FF163F48-E5CD-CE4D-B7E9-D78242310FA3}" srcOrd="0" destOrd="0" presId="urn:microsoft.com/office/officeart/2005/8/layout/vList5"/>
    <dgm:cxn modelId="{0192AB47-ABC2-9C4D-A8D5-23ED18B8EB98}" type="presParOf" srcId="{8D3288C0-770D-EB48-B896-3109B37E9E15}" destId="{8774F37E-8637-AD46-8EF7-319EED105B46}" srcOrd="7" destOrd="0" presId="urn:microsoft.com/office/officeart/2005/8/layout/vList5"/>
    <dgm:cxn modelId="{DFF4299B-AE5A-DB48-9912-0394D9F20D7C}" type="presParOf" srcId="{8D3288C0-770D-EB48-B896-3109B37E9E15}" destId="{116091CC-ADC4-9C48-A28D-2BAFA3816EC7}" srcOrd="8" destOrd="0" presId="urn:microsoft.com/office/officeart/2005/8/layout/vList5"/>
    <dgm:cxn modelId="{1C6EB9AB-B5EE-7541-97B9-2CB641D44191}" type="presParOf" srcId="{116091CC-ADC4-9C48-A28D-2BAFA3816EC7}" destId="{86008734-39E9-474E-969A-805088578F03}" srcOrd="0" destOrd="0" presId="urn:microsoft.com/office/officeart/2005/8/layout/vList5"/>
    <dgm:cxn modelId="{5C68FAA6-C3D7-9E49-B9FE-98323D85C202}" type="presParOf" srcId="{8D3288C0-770D-EB48-B896-3109B37E9E15}" destId="{BBBFCB89-AE32-3840-ABFE-66528E03494D}" srcOrd="9" destOrd="0" presId="urn:microsoft.com/office/officeart/2005/8/layout/vList5"/>
    <dgm:cxn modelId="{2308ABD8-6FCD-4747-A056-2E35B2785F16}" type="presParOf" srcId="{8D3288C0-770D-EB48-B896-3109B37E9E15}" destId="{8FC54B1D-6CA6-0D45-B705-31363D38BDF8}" srcOrd="10" destOrd="0" presId="urn:microsoft.com/office/officeart/2005/8/layout/vList5"/>
    <dgm:cxn modelId="{5C4FB079-1EE9-764E-9C71-D976FB979A08}" type="presParOf" srcId="{8FC54B1D-6CA6-0D45-B705-31363D38BDF8}" destId="{4F060584-6B1E-3845-B518-F3DD37FD3F3E}" srcOrd="0" destOrd="0" presId="urn:microsoft.com/office/officeart/2005/8/layout/vList5"/>
    <dgm:cxn modelId="{26CB85B4-1212-C645-8F48-C2CF2851A42A}" type="presParOf" srcId="{8D3288C0-770D-EB48-B896-3109B37E9E15}" destId="{96963B01-912C-5644-8477-8783FD119114}" srcOrd="11" destOrd="0" presId="urn:microsoft.com/office/officeart/2005/8/layout/vList5"/>
    <dgm:cxn modelId="{BC612482-B604-5441-BA57-089BDA59941D}" type="presParOf" srcId="{8D3288C0-770D-EB48-B896-3109B37E9E15}" destId="{259FFBC8-D355-F542-9903-3CCB97585B85}" srcOrd="12" destOrd="0" presId="urn:microsoft.com/office/officeart/2005/8/layout/vList5"/>
    <dgm:cxn modelId="{92B1E506-CAF6-8043-932C-370854AB0D51}" type="presParOf" srcId="{259FFBC8-D355-F542-9903-3CCB97585B85}" destId="{A77A3D4B-5C8B-A54F-8CC2-E68BF3314A9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68B092-8C34-4E32-9028-0F870A5590A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CBD83CF-AFA8-43DA-AA58-05D080261902}">
      <dgm:prSet custT="1"/>
      <dgm:spPr/>
      <dgm:t>
        <a:bodyPr/>
        <a:lstStyle/>
        <a:p>
          <a:pPr>
            <a:lnSpc>
              <a:spcPct val="100000"/>
            </a:lnSpc>
          </a:pPr>
          <a:r>
            <a:rPr lang="tr-TR" sz="1600" dirty="0"/>
            <a:t>Akran değerlendirme ekibinin diğer birime yönelik tarafsız bir yaklaşım sergilemesi önemlidir. </a:t>
          </a:r>
          <a:endParaRPr lang="en-US" sz="1600" dirty="0"/>
        </a:p>
      </dgm:t>
    </dgm:pt>
    <dgm:pt modelId="{F8DCD60A-2A5F-4F13-A392-BD3BC1608EBF}" type="parTrans" cxnId="{8D9796F8-817D-4859-9736-FC294A58AB52}">
      <dgm:prSet/>
      <dgm:spPr/>
      <dgm:t>
        <a:bodyPr/>
        <a:lstStyle/>
        <a:p>
          <a:endParaRPr lang="en-US"/>
        </a:p>
      </dgm:t>
    </dgm:pt>
    <dgm:pt modelId="{FB999DF7-83E6-48D8-8E58-D4B9E865CE4C}" type="sibTrans" cxnId="{8D9796F8-817D-4859-9736-FC294A58AB52}">
      <dgm:prSet/>
      <dgm:spPr/>
      <dgm:t>
        <a:bodyPr/>
        <a:lstStyle/>
        <a:p>
          <a:endParaRPr lang="en-US"/>
        </a:p>
      </dgm:t>
    </dgm:pt>
    <dgm:pt modelId="{8B5B595D-5561-4965-BF0C-36BECC7E5045}">
      <dgm:prSet custT="1"/>
      <dgm:spPr/>
      <dgm:t>
        <a:bodyPr/>
        <a:lstStyle/>
        <a:p>
          <a:pPr>
            <a:lnSpc>
              <a:spcPct val="100000"/>
            </a:lnSpc>
          </a:pPr>
          <a:r>
            <a:rPr lang="tr-TR" sz="1600" dirty="0"/>
            <a:t>İyileştirilmesi gereken yönler </a:t>
          </a:r>
          <a:r>
            <a:rPr lang="tr-TR" sz="1600" dirty="0">
              <a:solidFill>
                <a:srgbClr val="FF0000"/>
              </a:solidFill>
            </a:rPr>
            <a:t>abartılı bir üslup olmadan </a:t>
          </a:r>
          <a:r>
            <a:rPr lang="tr-TR" sz="1600" dirty="0"/>
            <a:t>ortaya konmalıdır. </a:t>
          </a:r>
          <a:endParaRPr lang="en-US" sz="1600" dirty="0"/>
        </a:p>
      </dgm:t>
    </dgm:pt>
    <dgm:pt modelId="{468FF275-6D22-4502-B647-28B3E12E318E}" type="parTrans" cxnId="{6350DA0A-6EB8-4A41-BDAF-40E387CDA48F}">
      <dgm:prSet/>
      <dgm:spPr/>
      <dgm:t>
        <a:bodyPr/>
        <a:lstStyle/>
        <a:p>
          <a:endParaRPr lang="en-US"/>
        </a:p>
      </dgm:t>
    </dgm:pt>
    <dgm:pt modelId="{50D9F98C-603F-4D84-BBBC-2DE7519D53C3}" type="sibTrans" cxnId="{6350DA0A-6EB8-4A41-BDAF-40E387CDA48F}">
      <dgm:prSet/>
      <dgm:spPr/>
      <dgm:t>
        <a:bodyPr/>
        <a:lstStyle/>
        <a:p>
          <a:endParaRPr lang="en-US"/>
        </a:p>
      </dgm:t>
    </dgm:pt>
    <dgm:pt modelId="{29E35B59-D97B-46E3-9AB6-86A2F8B51A6E}">
      <dgm:prSet custT="1"/>
      <dgm:spPr/>
      <dgm:t>
        <a:bodyPr/>
        <a:lstStyle/>
        <a:p>
          <a:pPr>
            <a:lnSpc>
              <a:spcPct val="100000"/>
            </a:lnSpc>
          </a:pPr>
          <a:r>
            <a:rPr lang="tr-TR" sz="1600" dirty="0"/>
            <a:t>Eksiklikler varsa </a:t>
          </a:r>
          <a:r>
            <a:rPr lang="tr-TR" sz="1600" dirty="0">
              <a:solidFill>
                <a:srgbClr val="FF0000"/>
              </a:solidFill>
            </a:rPr>
            <a:t>açık</a:t>
          </a:r>
          <a:r>
            <a:rPr lang="tr-TR" sz="1600" dirty="0"/>
            <a:t> bir şekilde belirtilmeli ve mutlaka saptanmalıdır. Saptanmazsa birime fayda değil zarar verilmiş olur. </a:t>
          </a:r>
          <a:endParaRPr lang="en-US" sz="1600" dirty="0"/>
        </a:p>
      </dgm:t>
    </dgm:pt>
    <dgm:pt modelId="{5F9CA0F7-662D-4DCE-824E-B39CF451CE1A}" type="parTrans" cxnId="{B4924882-3D7C-4514-8480-62831D4CA8F3}">
      <dgm:prSet/>
      <dgm:spPr/>
      <dgm:t>
        <a:bodyPr/>
        <a:lstStyle/>
        <a:p>
          <a:endParaRPr lang="en-US"/>
        </a:p>
      </dgm:t>
    </dgm:pt>
    <dgm:pt modelId="{2CFA7E59-39FA-4490-8595-83AE5E365BA7}" type="sibTrans" cxnId="{B4924882-3D7C-4514-8480-62831D4CA8F3}">
      <dgm:prSet/>
      <dgm:spPr/>
      <dgm:t>
        <a:bodyPr/>
        <a:lstStyle/>
        <a:p>
          <a:endParaRPr lang="en-US"/>
        </a:p>
      </dgm:t>
    </dgm:pt>
    <dgm:pt modelId="{2938721F-7E0B-44A7-971C-BA5E283FCC78}">
      <dgm:prSet custT="1"/>
      <dgm:spPr/>
      <dgm:t>
        <a:bodyPr/>
        <a:lstStyle/>
        <a:p>
          <a:pPr>
            <a:lnSpc>
              <a:spcPct val="100000"/>
            </a:lnSpc>
          </a:pPr>
          <a:r>
            <a:rPr lang="tr-TR" sz="1600" dirty="0"/>
            <a:t>Akran değerlendirme süreci </a:t>
          </a:r>
          <a:r>
            <a:rPr lang="tr-TR" sz="1600" dirty="0">
              <a:solidFill>
                <a:srgbClr val="FF0000"/>
              </a:solidFill>
            </a:rPr>
            <a:t>yol gösterici </a:t>
          </a:r>
          <a:r>
            <a:rPr lang="tr-TR" sz="1600" dirty="0"/>
            <a:t>bir faaliyet olarak kullanılmalıdır. </a:t>
          </a:r>
          <a:endParaRPr lang="en-US" sz="1600" dirty="0"/>
        </a:p>
      </dgm:t>
    </dgm:pt>
    <dgm:pt modelId="{D8FF4F35-75EA-4D69-839D-FDC3F9F40510}" type="parTrans" cxnId="{F99EFC62-AC06-496C-8E26-1BB73D062DF8}">
      <dgm:prSet/>
      <dgm:spPr/>
      <dgm:t>
        <a:bodyPr/>
        <a:lstStyle/>
        <a:p>
          <a:endParaRPr lang="en-US"/>
        </a:p>
      </dgm:t>
    </dgm:pt>
    <dgm:pt modelId="{2116616B-3A26-4A53-8510-73A9232EBA3E}" type="sibTrans" cxnId="{F99EFC62-AC06-496C-8E26-1BB73D062DF8}">
      <dgm:prSet/>
      <dgm:spPr/>
      <dgm:t>
        <a:bodyPr/>
        <a:lstStyle/>
        <a:p>
          <a:endParaRPr lang="en-US"/>
        </a:p>
      </dgm:t>
    </dgm:pt>
    <dgm:pt modelId="{E4CA842A-E5B7-4D5E-8658-D36852451118}">
      <dgm:prSet custT="1"/>
      <dgm:spPr/>
      <dgm:t>
        <a:bodyPr/>
        <a:lstStyle/>
        <a:p>
          <a:pPr>
            <a:lnSpc>
              <a:spcPct val="100000"/>
            </a:lnSpc>
          </a:pPr>
          <a:r>
            <a:rPr lang="tr-TR" sz="1600" dirty="0"/>
            <a:t>Ekip üyelerinin tamamı </a:t>
          </a:r>
          <a:r>
            <a:rPr lang="tr-TR" sz="1600" dirty="0">
              <a:solidFill>
                <a:srgbClr val="FF0000"/>
              </a:solidFill>
            </a:rPr>
            <a:t>organize</a:t>
          </a:r>
          <a:r>
            <a:rPr lang="tr-TR" sz="1600" dirty="0"/>
            <a:t> bir şekilde çalışmalı, çoklu katılım sağlanmalıdır. </a:t>
          </a:r>
          <a:endParaRPr lang="en-US" sz="1600" dirty="0"/>
        </a:p>
      </dgm:t>
    </dgm:pt>
    <dgm:pt modelId="{49E3DAA8-4AAB-483E-AD3F-CB8FE8FA9D31}" type="parTrans" cxnId="{6E6A3077-3E9E-4F1E-AE15-9E94D8AB5F00}">
      <dgm:prSet/>
      <dgm:spPr/>
      <dgm:t>
        <a:bodyPr/>
        <a:lstStyle/>
        <a:p>
          <a:endParaRPr lang="en-US"/>
        </a:p>
      </dgm:t>
    </dgm:pt>
    <dgm:pt modelId="{B4CA811A-BEAC-4179-92D9-C97FDD76A506}" type="sibTrans" cxnId="{6E6A3077-3E9E-4F1E-AE15-9E94D8AB5F00}">
      <dgm:prSet/>
      <dgm:spPr/>
      <dgm:t>
        <a:bodyPr/>
        <a:lstStyle/>
        <a:p>
          <a:endParaRPr lang="en-US"/>
        </a:p>
      </dgm:t>
    </dgm:pt>
    <dgm:pt modelId="{3B4A60B3-0528-49F0-81C5-14A6A15E49DE}">
      <dgm:prSet custT="1"/>
      <dgm:spPr/>
      <dgm:t>
        <a:bodyPr/>
        <a:lstStyle/>
        <a:p>
          <a:pPr>
            <a:lnSpc>
              <a:spcPct val="100000"/>
            </a:lnSpc>
          </a:pPr>
          <a:r>
            <a:rPr lang="tr-TR" sz="1600" dirty="0">
              <a:solidFill>
                <a:srgbClr val="FF0000"/>
              </a:solidFill>
            </a:rPr>
            <a:t>AMAÇ bir SİSTEM kurmaktır</a:t>
          </a:r>
          <a:r>
            <a:rPr lang="tr-TR" sz="1600" dirty="0"/>
            <a:t>. Sadece bir kez yaparak buradan iyi bir sonuç almak değildir. </a:t>
          </a:r>
          <a:endParaRPr lang="en-US" sz="1600" dirty="0"/>
        </a:p>
      </dgm:t>
    </dgm:pt>
    <dgm:pt modelId="{BACF9DBF-10E1-4C14-A870-CF67BF2C836A}" type="parTrans" cxnId="{B2918C2A-8DFE-4A25-99B4-EA52255D76B0}">
      <dgm:prSet/>
      <dgm:spPr/>
      <dgm:t>
        <a:bodyPr/>
        <a:lstStyle/>
        <a:p>
          <a:endParaRPr lang="en-US"/>
        </a:p>
      </dgm:t>
    </dgm:pt>
    <dgm:pt modelId="{8461791C-08C6-4530-B3DB-7B6B9A0CF1F8}" type="sibTrans" cxnId="{B2918C2A-8DFE-4A25-99B4-EA52255D76B0}">
      <dgm:prSet/>
      <dgm:spPr/>
      <dgm:t>
        <a:bodyPr/>
        <a:lstStyle/>
        <a:p>
          <a:endParaRPr lang="en-US"/>
        </a:p>
      </dgm:t>
    </dgm:pt>
    <dgm:pt modelId="{D5C48F94-0135-40E7-9938-E105E921E587}">
      <dgm:prSet custT="1"/>
      <dgm:spPr/>
      <dgm:t>
        <a:bodyPr/>
        <a:lstStyle/>
        <a:p>
          <a:pPr>
            <a:lnSpc>
              <a:spcPct val="100000"/>
            </a:lnSpc>
          </a:pPr>
          <a:r>
            <a:rPr lang="tr-TR" sz="1600" dirty="0">
              <a:solidFill>
                <a:srgbClr val="FF0000"/>
              </a:solidFill>
            </a:rPr>
            <a:t>SİSTEM kurmak DEĞERLENDİRMEKTEN daha önemlidir</a:t>
          </a:r>
          <a:r>
            <a:rPr lang="tr-TR" sz="1600" dirty="0"/>
            <a:t>. </a:t>
          </a:r>
          <a:endParaRPr lang="en-US" sz="1600" dirty="0"/>
        </a:p>
      </dgm:t>
    </dgm:pt>
    <dgm:pt modelId="{3F60A8CA-A7D6-49CE-ACC3-E2E07DE970F1}" type="parTrans" cxnId="{8B415F07-8B44-41C5-90F3-5C3825C85A47}">
      <dgm:prSet/>
      <dgm:spPr/>
      <dgm:t>
        <a:bodyPr/>
        <a:lstStyle/>
        <a:p>
          <a:endParaRPr lang="en-US"/>
        </a:p>
      </dgm:t>
    </dgm:pt>
    <dgm:pt modelId="{2E4318E7-CFB3-4CE2-93E1-49F25665B736}" type="sibTrans" cxnId="{8B415F07-8B44-41C5-90F3-5C3825C85A47}">
      <dgm:prSet/>
      <dgm:spPr/>
      <dgm:t>
        <a:bodyPr/>
        <a:lstStyle/>
        <a:p>
          <a:endParaRPr lang="en-US"/>
        </a:p>
      </dgm:t>
    </dgm:pt>
    <dgm:pt modelId="{1612480C-BE53-4A23-9E37-A7E46D99355D}" type="pres">
      <dgm:prSet presAssocID="{B868B092-8C34-4E32-9028-0F870A5590A0}" presName="root" presStyleCnt="0">
        <dgm:presLayoutVars>
          <dgm:dir/>
          <dgm:resizeHandles val="exact"/>
        </dgm:presLayoutVars>
      </dgm:prSet>
      <dgm:spPr/>
      <dgm:t>
        <a:bodyPr/>
        <a:lstStyle/>
        <a:p>
          <a:endParaRPr lang="tr-TR"/>
        </a:p>
      </dgm:t>
    </dgm:pt>
    <dgm:pt modelId="{CF3224EA-78A8-410C-A5A0-04553264928A}" type="pres">
      <dgm:prSet presAssocID="{ACBD83CF-AFA8-43DA-AA58-05D080261902}" presName="compNode" presStyleCnt="0"/>
      <dgm:spPr/>
    </dgm:pt>
    <dgm:pt modelId="{F5563535-7635-4CC8-B892-A2846759E419}" type="pres">
      <dgm:prSet presAssocID="{ACBD83CF-AFA8-43DA-AA58-05D080261902}" presName="bgRect" presStyleLbl="bgShp" presStyleIdx="0" presStyleCnt="7"/>
      <dgm:spPr/>
    </dgm:pt>
    <dgm:pt modelId="{DAC58776-C624-4C1A-8CD0-DC6F9856732B}" type="pres">
      <dgm:prSet presAssocID="{ACBD83CF-AFA8-43DA-AA58-05D08026190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Onay işareti"/>
        </a:ext>
      </dgm:extLst>
    </dgm:pt>
    <dgm:pt modelId="{33016973-2DBE-45BE-B8DB-389AEF7E8025}" type="pres">
      <dgm:prSet presAssocID="{ACBD83CF-AFA8-43DA-AA58-05D080261902}" presName="spaceRect" presStyleCnt="0"/>
      <dgm:spPr/>
    </dgm:pt>
    <dgm:pt modelId="{4F392EF2-F2AC-44D1-AA42-B8B019EC6A6B}" type="pres">
      <dgm:prSet presAssocID="{ACBD83CF-AFA8-43DA-AA58-05D080261902}" presName="parTx" presStyleLbl="revTx" presStyleIdx="0" presStyleCnt="7">
        <dgm:presLayoutVars>
          <dgm:chMax val="0"/>
          <dgm:chPref val="0"/>
        </dgm:presLayoutVars>
      </dgm:prSet>
      <dgm:spPr/>
      <dgm:t>
        <a:bodyPr/>
        <a:lstStyle/>
        <a:p>
          <a:endParaRPr lang="tr-TR"/>
        </a:p>
      </dgm:t>
    </dgm:pt>
    <dgm:pt modelId="{F95D1BF7-DCFD-4161-A158-C7A0E2B40AEF}" type="pres">
      <dgm:prSet presAssocID="{FB999DF7-83E6-48D8-8E58-D4B9E865CE4C}" presName="sibTrans" presStyleCnt="0"/>
      <dgm:spPr/>
    </dgm:pt>
    <dgm:pt modelId="{FA4422FB-EF98-445A-BACB-EC9CB5489076}" type="pres">
      <dgm:prSet presAssocID="{8B5B595D-5561-4965-BF0C-36BECC7E5045}" presName="compNode" presStyleCnt="0"/>
      <dgm:spPr/>
    </dgm:pt>
    <dgm:pt modelId="{8030100D-FF07-49F1-A5C6-0A907B660E2E}" type="pres">
      <dgm:prSet presAssocID="{8B5B595D-5561-4965-BF0C-36BECC7E5045}" presName="bgRect" presStyleLbl="bgShp" presStyleIdx="1" presStyleCnt="7"/>
      <dgm:spPr/>
    </dgm:pt>
    <dgm:pt modelId="{46D62CBC-DC1C-41FE-8201-3E4F920C607A}" type="pres">
      <dgm:prSet presAssocID="{8B5B595D-5561-4965-BF0C-36BECC7E504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CC286C0C-CD77-4181-B5AF-392573DE2CAD}" type="pres">
      <dgm:prSet presAssocID="{8B5B595D-5561-4965-BF0C-36BECC7E5045}" presName="spaceRect" presStyleCnt="0"/>
      <dgm:spPr/>
    </dgm:pt>
    <dgm:pt modelId="{9A58C4C6-7F79-448B-B761-53CD70108C43}" type="pres">
      <dgm:prSet presAssocID="{8B5B595D-5561-4965-BF0C-36BECC7E5045}" presName="parTx" presStyleLbl="revTx" presStyleIdx="1" presStyleCnt="7">
        <dgm:presLayoutVars>
          <dgm:chMax val="0"/>
          <dgm:chPref val="0"/>
        </dgm:presLayoutVars>
      </dgm:prSet>
      <dgm:spPr/>
      <dgm:t>
        <a:bodyPr/>
        <a:lstStyle/>
        <a:p>
          <a:endParaRPr lang="tr-TR"/>
        </a:p>
      </dgm:t>
    </dgm:pt>
    <dgm:pt modelId="{416BB13F-C157-41BA-B92F-93A8431A5CA3}" type="pres">
      <dgm:prSet presAssocID="{50D9F98C-603F-4D84-BBBC-2DE7519D53C3}" presName="sibTrans" presStyleCnt="0"/>
      <dgm:spPr/>
    </dgm:pt>
    <dgm:pt modelId="{0055BD59-74B6-4D39-9D9C-4850313EE7CE}" type="pres">
      <dgm:prSet presAssocID="{29E35B59-D97B-46E3-9AB6-86A2F8B51A6E}" presName="compNode" presStyleCnt="0"/>
      <dgm:spPr/>
    </dgm:pt>
    <dgm:pt modelId="{DAD11430-1B30-40FE-94CC-2C90A5F5178C}" type="pres">
      <dgm:prSet presAssocID="{29E35B59-D97B-46E3-9AB6-86A2F8B51A6E}" presName="bgRect" presStyleLbl="bgShp" presStyleIdx="2" presStyleCnt="7"/>
      <dgm:spPr/>
    </dgm:pt>
    <dgm:pt modelId="{9FF6A572-FD9C-43AE-BC6E-7FB66D56BAEA}" type="pres">
      <dgm:prSet presAssocID="{29E35B59-D97B-46E3-9AB6-86A2F8B51A6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peed Bump"/>
        </a:ext>
      </dgm:extLst>
    </dgm:pt>
    <dgm:pt modelId="{198F5BAA-8EF2-4451-9641-3C80B04D5D00}" type="pres">
      <dgm:prSet presAssocID="{29E35B59-D97B-46E3-9AB6-86A2F8B51A6E}" presName="spaceRect" presStyleCnt="0"/>
      <dgm:spPr/>
    </dgm:pt>
    <dgm:pt modelId="{4D96C75D-EDF2-4F94-BB48-4081E05A460F}" type="pres">
      <dgm:prSet presAssocID="{29E35B59-D97B-46E3-9AB6-86A2F8B51A6E}" presName="parTx" presStyleLbl="revTx" presStyleIdx="2" presStyleCnt="7">
        <dgm:presLayoutVars>
          <dgm:chMax val="0"/>
          <dgm:chPref val="0"/>
        </dgm:presLayoutVars>
      </dgm:prSet>
      <dgm:spPr/>
      <dgm:t>
        <a:bodyPr/>
        <a:lstStyle/>
        <a:p>
          <a:endParaRPr lang="tr-TR"/>
        </a:p>
      </dgm:t>
    </dgm:pt>
    <dgm:pt modelId="{AD50A90B-0EC0-48D9-8E05-52520D01624B}" type="pres">
      <dgm:prSet presAssocID="{2CFA7E59-39FA-4490-8595-83AE5E365BA7}" presName="sibTrans" presStyleCnt="0"/>
      <dgm:spPr/>
    </dgm:pt>
    <dgm:pt modelId="{C3E25CCF-90E5-4993-A133-9014D3C4357B}" type="pres">
      <dgm:prSet presAssocID="{2938721F-7E0B-44A7-971C-BA5E283FCC78}" presName="compNode" presStyleCnt="0"/>
      <dgm:spPr/>
    </dgm:pt>
    <dgm:pt modelId="{0802AB33-2DE4-4CE0-A321-2E88D57ACC14}" type="pres">
      <dgm:prSet presAssocID="{2938721F-7E0B-44A7-971C-BA5E283FCC78}" presName="bgRect" presStyleLbl="bgShp" presStyleIdx="3" presStyleCnt="7"/>
      <dgm:spPr/>
    </dgm:pt>
    <dgm:pt modelId="{F476C064-795D-4BE9-93FD-D2A9FF6C8816}" type="pres">
      <dgm:prSet presAssocID="{2938721F-7E0B-44A7-971C-BA5E283FCC7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İşaret direği"/>
        </a:ext>
      </dgm:extLst>
    </dgm:pt>
    <dgm:pt modelId="{28891AF7-A31F-41D6-B9B8-804780A553D2}" type="pres">
      <dgm:prSet presAssocID="{2938721F-7E0B-44A7-971C-BA5E283FCC78}" presName="spaceRect" presStyleCnt="0"/>
      <dgm:spPr/>
    </dgm:pt>
    <dgm:pt modelId="{6058C0DD-4F6B-485D-9DCB-AD143A24BC14}" type="pres">
      <dgm:prSet presAssocID="{2938721F-7E0B-44A7-971C-BA5E283FCC78}" presName="parTx" presStyleLbl="revTx" presStyleIdx="3" presStyleCnt="7">
        <dgm:presLayoutVars>
          <dgm:chMax val="0"/>
          <dgm:chPref val="0"/>
        </dgm:presLayoutVars>
      </dgm:prSet>
      <dgm:spPr/>
      <dgm:t>
        <a:bodyPr/>
        <a:lstStyle/>
        <a:p>
          <a:endParaRPr lang="tr-TR"/>
        </a:p>
      </dgm:t>
    </dgm:pt>
    <dgm:pt modelId="{4A74AE5E-5A86-4C1C-A38C-757B202DB9A8}" type="pres">
      <dgm:prSet presAssocID="{2116616B-3A26-4A53-8510-73A9232EBA3E}" presName="sibTrans" presStyleCnt="0"/>
      <dgm:spPr/>
    </dgm:pt>
    <dgm:pt modelId="{3AA01ADB-C17B-4D55-9832-A9B11CB69B05}" type="pres">
      <dgm:prSet presAssocID="{E4CA842A-E5B7-4D5E-8658-D36852451118}" presName="compNode" presStyleCnt="0"/>
      <dgm:spPr/>
    </dgm:pt>
    <dgm:pt modelId="{9B86A17F-572D-43CF-9B20-4E9593F05220}" type="pres">
      <dgm:prSet presAssocID="{E4CA842A-E5B7-4D5E-8658-D36852451118}" presName="bgRect" presStyleLbl="bgShp" presStyleIdx="4" presStyleCnt="7"/>
      <dgm:spPr/>
    </dgm:pt>
    <dgm:pt modelId="{D8ABCC67-7143-4B9B-997B-7408575C4AAA}" type="pres">
      <dgm:prSet presAssocID="{E4CA842A-E5B7-4D5E-8658-D3685245111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Grup"/>
        </a:ext>
      </dgm:extLst>
    </dgm:pt>
    <dgm:pt modelId="{245DB8B3-08DD-4865-9E94-4752C3171065}" type="pres">
      <dgm:prSet presAssocID="{E4CA842A-E5B7-4D5E-8658-D36852451118}" presName="spaceRect" presStyleCnt="0"/>
      <dgm:spPr/>
    </dgm:pt>
    <dgm:pt modelId="{FC07C47C-29E7-44E5-83D0-FC4FCF60397B}" type="pres">
      <dgm:prSet presAssocID="{E4CA842A-E5B7-4D5E-8658-D36852451118}" presName="parTx" presStyleLbl="revTx" presStyleIdx="4" presStyleCnt="7">
        <dgm:presLayoutVars>
          <dgm:chMax val="0"/>
          <dgm:chPref val="0"/>
        </dgm:presLayoutVars>
      </dgm:prSet>
      <dgm:spPr/>
      <dgm:t>
        <a:bodyPr/>
        <a:lstStyle/>
        <a:p>
          <a:endParaRPr lang="tr-TR"/>
        </a:p>
      </dgm:t>
    </dgm:pt>
    <dgm:pt modelId="{FE6F8A5E-5C89-47D7-AC9A-282A7E2E9908}" type="pres">
      <dgm:prSet presAssocID="{B4CA811A-BEAC-4179-92D9-C97FDD76A506}" presName="sibTrans" presStyleCnt="0"/>
      <dgm:spPr/>
    </dgm:pt>
    <dgm:pt modelId="{91F28503-2BDF-41CF-9168-6AC575D74A5D}" type="pres">
      <dgm:prSet presAssocID="{3B4A60B3-0528-49F0-81C5-14A6A15E49DE}" presName="compNode" presStyleCnt="0"/>
      <dgm:spPr/>
    </dgm:pt>
    <dgm:pt modelId="{E3012F25-3D48-4438-8222-9528A93C98C4}" type="pres">
      <dgm:prSet presAssocID="{3B4A60B3-0528-49F0-81C5-14A6A15E49DE}" presName="bgRect" presStyleLbl="bgShp" presStyleIdx="5" presStyleCnt="7"/>
      <dgm:spPr/>
    </dgm:pt>
    <dgm:pt modelId="{F7BF5C13-5F24-455A-918A-A3C865DAF385}" type="pres">
      <dgm:prSet presAssocID="{3B4A60B3-0528-49F0-81C5-14A6A15E49D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Hedef merkezi"/>
        </a:ext>
      </dgm:extLst>
    </dgm:pt>
    <dgm:pt modelId="{120C2FEF-3E92-40B5-88E7-8EEFE201B509}" type="pres">
      <dgm:prSet presAssocID="{3B4A60B3-0528-49F0-81C5-14A6A15E49DE}" presName="spaceRect" presStyleCnt="0"/>
      <dgm:spPr/>
    </dgm:pt>
    <dgm:pt modelId="{91072C0C-174A-4BCC-9950-2B29109844E7}" type="pres">
      <dgm:prSet presAssocID="{3B4A60B3-0528-49F0-81C5-14A6A15E49DE}" presName="parTx" presStyleLbl="revTx" presStyleIdx="5" presStyleCnt="7">
        <dgm:presLayoutVars>
          <dgm:chMax val="0"/>
          <dgm:chPref val="0"/>
        </dgm:presLayoutVars>
      </dgm:prSet>
      <dgm:spPr/>
      <dgm:t>
        <a:bodyPr/>
        <a:lstStyle/>
        <a:p>
          <a:endParaRPr lang="tr-TR"/>
        </a:p>
      </dgm:t>
    </dgm:pt>
    <dgm:pt modelId="{5D637F55-C029-4048-9756-5DE7CA8C3325}" type="pres">
      <dgm:prSet presAssocID="{8461791C-08C6-4530-B3DB-7B6B9A0CF1F8}" presName="sibTrans" presStyleCnt="0"/>
      <dgm:spPr/>
    </dgm:pt>
    <dgm:pt modelId="{384452B9-DF2D-4DCF-838C-291483403DC1}" type="pres">
      <dgm:prSet presAssocID="{D5C48F94-0135-40E7-9938-E105E921E587}" presName="compNode" presStyleCnt="0"/>
      <dgm:spPr/>
    </dgm:pt>
    <dgm:pt modelId="{11002A48-E397-4D73-A8DE-61606946476E}" type="pres">
      <dgm:prSet presAssocID="{D5C48F94-0135-40E7-9938-E105E921E587}" presName="bgRect" presStyleLbl="bgShp" presStyleIdx="6" presStyleCnt="7"/>
      <dgm:spPr/>
    </dgm:pt>
    <dgm:pt modelId="{E9D7394A-EF44-469D-A5E8-2380FC571DB5}" type="pres">
      <dgm:prSet presAssocID="{D5C48F94-0135-40E7-9938-E105E921E587}"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Dişliler"/>
        </a:ext>
      </dgm:extLst>
    </dgm:pt>
    <dgm:pt modelId="{59478142-ECF1-4BAA-A9CA-9A57FF1037EE}" type="pres">
      <dgm:prSet presAssocID="{D5C48F94-0135-40E7-9938-E105E921E587}" presName="spaceRect" presStyleCnt="0"/>
      <dgm:spPr/>
    </dgm:pt>
    <dgm:pt modelId="{6560DE42-F041-4BBD-B9A2-656DDEC0445F}" type="pres">
      <dgm:prSet presAssocID="{D5C48F94-0135-40E7-9938-E105E921E587}" presName="parTx" presStyleLbl="revTx" presStyleIdx="6" presStyleCnt="7">
        <dgm:presLayoutVars>
          <dgm:chMax val="0"/>
          <dgm:chPref val="0"/>
        </dgm:presLayoutVars>
      </dgm:prSet>
      <dgm:spPr/>
      <dgm:t>
        <a:bodyPr/>
        <a:lstStyle/>
        <a:p>
          <a:endParaRPr lang="tr-TR"/>
        </a:p>
      </dgm:t>
    </dgm:pt>
  </dgm:ptLst>
  <dgm:cxnLst>
    <dgm:cxn modelId="{381F5AD4-5231-D140-BCE1-E9F0D4B18AF7}" type="presOf" srcId="{ACBD83CF-AFA8-43DA-AA58-05D080261902}" destId="{4F392EF2-F2AC-44D1-AA42-B8B019EC6A6B}" srcOrd="0" destOrd="0" presId="urn:microsoft.com/office/officeart/2018/2/layout/IconVerticalSolidList"/>
    <dgm:cxn modelId="{B4924882-3D7C-4514-8480-62831D4CA8F3}" srcId="{B868B092-8C34-4E32-9028-0F870A5590A0}" destId="{29E35B59-D97B-46E3-9AB6-86A2F8B51A6E}" srcOrd="2" destOrd="0" parTransId="{5F9CA0F7-662D-4DCE-824E-B39CF451CE1A}" sibTransId="{2CFA7E59-39FA-4490-8595-83AE5E365BA7}"/>
    <dgm:cxn modelId="{8D9796F8-817D-4859-9736-FC294A58AB52}" srcId="{B868B092-8C34-4E32-9028-0F870A5590A0}" destId="{ACBD83CF-AFA8-43DA-AA58-05D080261902}" srcOrd="0" destOrd="0" parTransId="{F8DCD60A-2A5F-4F13-A392-BD3BC1608EBF}" sibTransId="{FB999DF7-83E6-48D8-8E58-D4B9E865CE4C}"/>
    <dgm:cxn modelId="{B2918C2A-8DFE-4A25-99B4-EA52255D76B0}" srcId="{B868B092-8C34-4E32-9028-0F870A5590A0}" destId="{3B4A60B3-0528-49F0-81C5-14A6A15E49DE}" srcOrd="5" destOrd="0" parTransId="{BACF9DBF-10E1-4C14-A870-CF67BF2C836A}" sibTransId="{8461791C-08C6-4530-B3DB-7B6B9A0CF1F8}"/>
    <dgm:cxn modelId="{28C0004D-A7C7-1849-A071-19C04A93527D}" type="presOf" srcId="{E4CA842A-E5B7-4D5E-8658-D36852451118}" destId="{FC07C47C-29E7-44E5-83D0-FC4FCF60397B}" srcOrd="0" destOrd="0" presId="urn:microsoft.com/office/officeart/2018/2/layout/IconVerticalSolidList"/>
    <dgm:cxn modelId="{8B415F07-8B44-41C5-90F3-5C3825C85A47}" srcId="{B868B092-8C34-4E32-9028-0F870A5590A0}" destId="{D5C48F94-0135-40E7-9938-E105E921E587}" srcOrd="6" destOrd="0" parTransId="{3F60A8CA-A7D6-49CE-ACC3-E2E07DE970F1}" sibTransId="{2E4318E7-CFB3-4CE2-93E1-49F25665B736}"/>
    <dgm:cxn modelId="{3B282BD9-1867-0846-8D26-6CD8552C68B0}" type="presOf" srcId="{29E35B59-D97B-46E3-9AB6-86A2F8B51A6E}" destId="{4D96C75D-EDF2-4F94-BB48-4081E05A460F}" srcOrd="0" destOrd="0" presId="urn:microsoft.com/office/officeart/2018/2/layout/IconVerticalSolidList"/>
    <dgm:cxn modelId="{F1B4C9BB-DCED-784E-863F-5DB361B31B50}" type="presOf" srcId="{D5C48F94-0135-40E7-9938-E105E921E587}" destId="{6560DE42-F041-4BBD-B9A2-656DDEC0445F}" srcOrd="0" destOrd="0" presId="urn:microsoft.com/office/officeart/2018/2/layout/IconVerticalSolidList"/>
    <dgm:cxn modelId="{45558D24-6A85-AC45-8985-87E00E9B7CDA}" type="presOf" srcId="{B868B092-8C34-4E32-9028-0F870A5590A0}" destId="{1612480C-BE53-4A23-9E37-A7E46D99355D}" srcOrd="0" destOrd="0" presId="urn:microsoft.com/office/officeart/2018/2/layout/IconVerticalSolidList"/>
    <dgm:cxn modelId="{17601E3C-6EA0-954E-8D64-D74AC79FD148}" type="presOf" srcId="{3B4A60B3-0528-49F0-81C5-14A6A15E49DE}" destId="{91072C0C-174A-4BCC-9950-2B29109844E7}" srcOrd="0" destOrd="0" presId="urn:microsoft.com/office/officeart/2018/2/layout/IconVerticalSolidList"/>
    <dgm:cxn modelId="{6350DA0A-6EB8-4A41-BDAF-40E387CDA48F}" srcId="{B868B092-8C34-4E32-9028-0F870A5590A0}" destId="{8B5B595D-5561-4965-BF0C-36BECC7E5045}" srcOrd="1" destOrd="0" parTransId="{468FF275-6D22-4502-B647-28B3E12E318E}" sibTransId="{50D9F98C-603F-4D84-BBBC-2DE7519D53C3}"/>
    <dgm:cxn modelId="{98447BFE-EFDD-DA4D-84CE-681EB9617C43}" type="presOf" srcId="{2938721F-7E0B-44A7-971C-BA5E283FCC78}" destId="{6058C0DD-4F6B-485D-9DCB-AD143A24BC14}" srcOrd="0" destOrd="0" presId="urn:microsoft.com/office/officeart/2018/2/layout/IconVerticalSolidList"/>
    <dgm:cxn modelId="{F99EFC62-AC06-496C-8E26-1BB73D062DF8}" srcId="{B868B092-8C34-4E32-9028-0F870A5590A0}" destId="{2938721F-7E0B-44A7-971C-BA5E283FCC78}" srcOrd="3" destOrd="0" parTransId="{D8FF4F35-75EA-4D69-839D-FDC3F9F40510}" sibTransId="{2116616B-3A26-4A53-8510-73A9232EBA3E}"/>
    <dgm:cxn modelId="{AE30896B-B52B-2143-9ADB-4EBB68494A11}" type="presOf" srcId="{8B5B595D-5561-4965-BF0C-36BECC7E5045}" destId="{9A58C4C6-7F79-448B-B761-53CD70108C43}" srcOrd="0" destOrd="0" presId="urn:microsoft.com/office/officeart/2018/2/layout/IconVerticalSolidList"/>
    <dgm:cxn modelId="{6E6A3077-3E9E-4F1E-AE15-9E94D8AB5F00}" srcId="{B868B092-8C34-4E32-9028-0F870A5590A0}" destId="{E4CA842A-E5B7-4D5E-8658-D36852451118}" srcOrd="4" destOrd="0" parTransId="{49E3DAA8-4AAB-483E-AD3F-CB8FE8FA9D31}" sibTransId="{B4CA811A-BEAC-4179-92D9-C97FDD76A506}"/>
    <dgm:cxn modelId="{132859F2-3E0B-B849-B2A1-0E27401772A2}" type="presParOf" srcId="{1612480C-BE53-4A23-9E37-A7E46D99355D}" destId="{CF3224EA-78A8-410C-A5A0-04553264928A}" srcOrd="0" destOrd="0" presId="urn:microsoft.com/office/officeart/2018/2/layout/IconVerticalSolidList"/>
    <dgm:cxn modelId="{ABDFBE8D-6C7A-F143-B453-3A6004DA36FA}" type="presParOf" srcId="{CF3224EA-78A8-410C-A5A0-04553264928A}" destId="{F5563535-7635-4CC8-B892-A2846759E419}" srcOrd="0" destOrd="0" presId="urn:microsoft.com/office/officeart/2018/2/layout/IconVerticalSolidList"/>
    <dgm:cxn modelId="{B1BE1AB7-D1D9-D347-B51C-CAA58CE55E62}" type="presParOf" srcId="{CF3224EA-78A8-410C-A5A0-04553264928A}" destId="{DAC58776-C624-4C1A-8CD0-DC6F9856732B}" srcOrd="1" destOrd="0" presId="urn:microsoft.com/office/officeart/2018/2/layout/IconVerticalSolidList"/>
    <dgm:cxn modelId="{9B51ECBA-ACC9-AC47-8061-B1E66FF13A37}" type="presParOf" srcId="{CF3224EA-78A8-410C-A5A0-04553264928A}" destId="{33016973-2DBE-45BE-B8DB-389AEF7E8025}" srcOrd="2" destOrd="0" presId="urn:microsoft.com/office/officeart/2018/2/layout/IconVerticalSolidList"/>
    <dgm:cxn modelId="{268E0638-C2AF-B645-94D3-25214213004A}" type="presParOf" srcId="{CF3224EA-78A8-410C-A5A0-04553264928A}" destId="{4F392EF2-F2AC-44D1-AA42-B8B019EC6A6B}" srcOrd="3" destOrd="0" presId="urn:microsoft.com/office/officeart/2018/2/layout/IconVerticalSolidList"/>
    <dgm:cxn modelId="{48B47407-1AAF-B14E-A21B-D6A48383F2DE}" type="presParOf" srcId="{1612480C-BE53-4A23-9E37-A7E46D99355D}" destId="{F95D1BF7-DCFD-4161-A158-C7A0E2B40AEF}" srcOrd="1" destOrd="0" presId="urn:microsoft.com/office/officeart/2018/2/layout/IconVerticalSolidList"/>
    <dgm:cxn modelId="{61EC2E9F-A389-1A4D-B2CC-D098702F395E}" type="presParOf" srcId="{1612480C-BE53-4A23-9E37-A7E46D99355D}" destId="{FA4422FB-EF98-445A-BACB-EC9CB5489076}" srcOrd="2" destOrd="0" presId="urn:microsoft.com/office/officeart/2018/2/layout/IconVerticalSolidList"/>
    <dgm:cxn modelId="{C1CF9639-F86C-384D-966F-E679A388146D}" type="presParOf" srcId="{FA4422FB-EF98-445A-BACB-EC9CB5489076}" destId="{8030100D-FF07-49F1-A5C6-0A907B660E2E}" srcOrd="0" destOrd="0" presId="urn:microsoft.com/office/officeart/2018/2/layout/IconVerticalSolidList"/>
    <dgm:cxn modelId="{C53ABBFD-2EB1-AE48-B401-04F40DFA98A0}" type="presParOf" srcId="{FA4422FB-EF98-445A-BACB-EC9CB5489076}" destId="{46D62CBC-DC1C-41FE-8201-3E4F920C607A}" srcOrd="1" destOrd="0" presId="urn:microsoft.com/office/officeart/2018/2/layout/IconVerticalSolidList"/>
    <dgm:cxn modelId="{0CB5FF2B-7AB1-394B-A457-ADB53842E137}" type="presParOf" srcId="{FA4422FB-EF98-445A-BACB-EC9CB5489076}" destId="{CC286C0C-CD77-4181-B5AF-392573DE2CAD}" srcOrd="2" destOrd="0" presId="urn:microsoft.com/office/officeart/2018/2/layout/IconVerticalSolidList"/>
    <dgm:cxn modelId="{B885F4A9-653A-1B48-8240-0B1D4916F0DD}" type="presParOf" srcId="{FA4422FB-EF98-445A-BACB-EC9CB5489076}" destId="{9A58C4C6-7F79-448B-B761-53CD70108C43}" srcOrd="3" destOrd="0" presId="urn:microsoft.com/office/officeart/2018/2/layout/IconVerticalSolidList"/>
    <dgm:cxn modelId="{A2A0E9A4-E1D9-3C44-9322-B572B39E389C}" type="presParOf" srcId="{1612480C-BE53-4A23-9E37-A7E46D99355D}" destId="{416BB13F-C157-41BA-B92F-93A8431A5CA3}" srcOrd="3" destOrd="0" presId="urn:microsoft.com/office/officeart/2018/2/layout/IconVerticalSolidList"/>
    <dgm:cxn modelId="{15C31C3A-EC80-DA4D-930E-2F344F228356}" type="presParOf" srcId="{1612480C-BE53-4A23-9E37-A7E46D99355D}" destId="{0055BD59-74B6-4D39-9D9C-4850313EE7CE}" srcOrd="4" destOrd="0" presId="urn:microsoft.com/office/officeart/2018/2/layout/IconVerticalSolidList"/>
    <dgm:cxn modelId="{69883ACE-8205-B349-8058-3F4F4022F82B}" type="presParOf" srcId="{0055BD59-74B6-4D39-9D9C-4850313EE7CE}" destId="{DAD11430-1B30-40FE-94CC-2C90A5F5178C}" srcOrd="0" destOrd="0" presId="urn:microsoft.com/office/officeart/2018/2/layout/IconVerticalSolidList"/>
    <dgm:cxn modelId="{0AEB458A-708C-5A47-B2F8-88AD1520A01F}" type="presParOf" srcId="{0055BD59-74B6-4D39-9D9C-4850313EE7CE}" destId="{9FF6A572-FD9C-43AE-BC6E-7FB66D56BAEA}" srcOrd="1" destOrd="0" presId="urn:microsoft.com/office/officeart/2018/2/layout/IconVerticalSolidList"/>
    <dgm:cxn modelId="{F1C035E3-17C1-DD4F-B8E9-6677409AB456}" type="presParOf" srcId="{0055BD59-74B6-4D39-9D9C-4850313EE7CE}" destId="{198F5BAA-8EF2-4451-9641-3C80B04D5D00}" srcOrd="2" destOrd="0" presId="urn:microsoft.com/office/officeart/2018/2/layout/IconVerticalSolidList"/>
    <dgm:cxn modelId="{75EA1C27-70D6-1148-8113-C29F501F6821}" type="presParOf" srcId="{0055BD59-74B6-4D39-9D9C-4850313EE7CE}" destId="{4D96C75D-EDF2-4F94-BB48-4081E05A460F}" srcOrd="3" destOrd="0" presId="urn:microsoft.com/office/officeart/2018/2/layout/IconVerticalSolidList"/>
    <dgm:cxn modelId="{54947988-AE8A-614D-AFF6-ADA7AB8A1D05}" type="presParOf" srcId="{1612480C-BE53-4A23-9E37-A7E46D99355D}" destId="{AD50A90B-0EC0-48D9-8E05-52520D01624B}" srcOrd="5" destOrd="0" presId="urn:microsoft.com/office/officeart/2018/2/layout/IconVerticalSolidList"/>
    <dgm:cxn modelId="{7C521047-4BD3-2D48-AC5E-A0040F9C064C}" type="presParOf" srcId="{1612480C-BE53-4A23-9E37-A7E46D99355D}" destId="{C3E25CCF-90E5-4993-A133-9014D3C4357B}" srcOrd="6" destOrd="0" presId="urn:microsoft.com/office/officeart/2018/2/layout/IconVerticalSolidList"/>
    <dgm:cxn modelId="{1751AFE5-39F3-8A4F-9CC0-C610B410BE3C}" type="presParOf" srcId="{C3E25CCF-90E5-4993-A133-9014D3C4357B}" destId="{0802AB33-2DE4-4CE0-A321-2E88D57ACC14}" srcOrd="0" destOrd="0" presId="urn:microsoft.com/office/officeart/2018/2/layout/IconVerticalSolidList"/>
    <dgm:cxn modelId="{57E5F407-AA11-294D-9AEB-4C26C4A0912A}" type="presParOf" srcId="{C3E25CCF-90E5-4993-A133-9014D3C4357B}" destId="{F476C064-795D-4BE9-93FD-D2A9FF6C8816}" srcOrd="1" destOrd="0" presId="urn:microsoft.com/office/officeart/2018/2/layout/IconVerticalSolidList"/>
    <dgm:cxn modelId="{D8080B36-741B-F843-A25A-98C31D93B048}" type="presParOf" srcId="{C3E25CCF-90E5-4993-A133-9014D3C4357B}" destId="{28891AF7-A31F-41D6-B9B8-804780A553D2}" srcOrd="2" destOrd="0" presId="urn:microsoft.com/office/officeart/2018/2/layout/IconVerticalSolidList"/>
    <dgm:cxn modelId="{6AD5E414-DAD4-2147-8E64-9435507527B2}" type="presParOf" srcId="{C3E25CCF-90E5-4993-A133-9014D3C4357B}" destId="{6058C0DD-4F6B-485D-9DCB-AD143A24BC14}" srcOrd="3" destOrd="0" presId="urn:microsoft.com/office/officeart/2018/2/layout/IconVerticalSolidList"/>
    <dgm:cxn modelId="{6B3D0D8B-8FCE-7149-9C0E-8C798696AE12}" type="presParOf" srcId="{1612480C-BE53-4A23-9E37-A7E46D99355D}" destId="{4A74AE5E-5A86-4C1C-A38C-757B202DB9A8}" srcOrd="7" destOrd="0" presId="urn:microsoft.com/office/officeart/2018/2/layout/IconVerticalSolidList"/>
    <dgm:cxn modelId="{59CC547E-625B-0B42-AC63-DD578B5B097C}" type="presParOf" srcId="{1612480C-BE53-4A23-9E37-A7E46D99355D}" destId="{3AA01ADB-C17B-4D55-9832-A9B11CB69B05}" srcOrd="8" destOrd="0" presId="urn:microsoft.com/office/officeart/2018/2/layout/IconVerticalSolidList"/>
    <dgm:cxn modelId="{3C5CBACB-835D-594D-870C-F69AF9F91E42}" type="presParOf" srcId="{3AA01ADB-C17B-4D55-9832-A9B11CB69B05}" destId="{9B86A17F-572D-43CF-9B20-4E9593F05220}" srcOrd="0" destOrd="0" presId="urn:microsoft.com/office/officeart/2018/2/layout/IconVerticalSolidList"/>
    <dgm:cxn modelId="{DB036315-C439-CC4D-AB7B-A8C87598B922}" type="presParOf" srcId="{3AA01ADB-C17B-4D55-9832-A9B11CB69B05}" destId="{D8ABCC67-7143-4B9B-997B-7408575C4AAA}" srcOrd="1" destOrd="0" presId="urn:microsoft.com/office/officeart/2018/2/layout/IconVerticalSolidList"/>
    <dgm:cxn modelId="{3C08E1F8-C0D8-694D-A77F-9F05B823CBB4}" type="presParOf" srcId="{3AA01ADB-C17B-4D55-9832-A9B11CB69B05}" destId="{245DB8B3-08DD-4865-9E94-4752C3171065}" srcOrd="2" destOrd="0" presId="urn:microsoft.com/office/officeart/2018/2/layout/IconVerticalSolidList"/>
    <dgm:cxn modelId="{2FF50FD1-8884-8A4C-A17D-74FB24A6CB3C}" type="presParOf" srcId="{3AA01ADB-C17B-4D55-9832-A9B11CB69B05}" destId="{FC07C47C-29E7-44E5-83D0-FC4FCF60397B}" srcOrd="3" destOrd="0" presId="urn:microsoft.com/office/officeart/2018/2/layout/IconVerticalSolidList"/>
    <dgm:cxn modelId="{564F0916-2A8F-FE47-A3CD-C82D9FF443F0}" type="presParOf" srcId="{1612480C-BE53-4A23-9E37-A7E46D99355D}" destId="{FE6F8A5E-5C89-47D7-AC9A-282A7E2E9908}" srcOrd="9" destOrd="0" presId="urn:microsoft.com/office/officeart/2018/2/layout/IconVerticalSolidList"/>
    <dgm:cxn modelId="{9245E41D-0C61-DA4C-B48B-AC38CF769B4A}" type="presParOf" srcId="{1612480C-BE53-4A23-9E37-A7E46D99355D}" destId="{91F28503-2BDF-41CF-9168-6AC575D74A5D}" srcOrd="10" destOrd="0" presId="urn:microsoft.com/office/officeart/2018/2/layout/IconVerticalSolidList"/>
    <dgm:cxn modelId="{499BFD6E-E8DC-4248-8DA9-AFF904E30A76}" type="presParOf" srcId="{91F28503-2BDF-41CF-9168-6AC575D74A5D}" destId="{E3012F25-3D48-4438-8222-9528A93C98C4}" srcOrd="0" destOrd="0" presId="urn:microsoft.com/office/officeart/2018/2/layout/IconVerticalSolidList"/>
    <dgm:cxn modelId="{0A59346F-493B-244C-9518-B8014800AA10}" type="presParOf" srcId="{91F28503-2BDF-41CF-9168-6AC575D74A5D}" destId="{F7BF5C13-5F24-455A-918A-A3C865DAF385}" srcOrd="1" destOrd="0" presId="urn:microsoft.com/office/officeart/2018/2/layout/IconVerticalSolidList"/>
    <dgm:cxn modelId="{173DF8FC-7608-F44B-979A-DD31571C4939}" type="presParOf" srcId="{91F28503-2BDF-41CF-9168-6AC575D74A5D}" destId="{120C2FEF-3E92-40B5-88E7-8EEFE201B509}" srcOrd="2" destOrd="0" presId="urn:microsoft.com/office/officeart/2018/2/layout/IconVerticalSolidList"/>
    <dgm:cxn modelId="{248AB6D8-1A21-1D47-BD05-99F5EF53AD83}" type="presParOf" srcId="{91F28503-2BDF-41CF-9168-6AC575D74A5D}" destId="{91072C0C-174A-4BCC-9950-2B29109844E7}" srcOrd="3" destOrd="0" presId="urn:microsoft.com/office/officeart/2018/2/layout/IconVerticalSolidList"/>
    <dgm:cxn modelId="{A00FD2F2-BAF9-6344-8B09-0F57E7577BC4}" type="presParOf" srcId="{1612480C-BE53-4A23-9E37-A7E46D99355D}" destId="{5D637F55-C029-4048-9756-5DE7CA8C3325}" srcOrd="11" destOrd="0" presId="urn:microsoft.com/office/officeart/2018/2/layout/IconVerticalSolidList"/>
    <dgm:cxn modelId="{D5FB450D-7001-D745-8CC2-5901C1ADCA57}" type="presParOf" srcId="{1612480C-BE53-4A23-9E37-A7E46D99355D}" destId="{384452B9-DF2D-4DCF-838C-291483403DC1}" srcOrd="12" destOrd="0" presId="urn:microsoft.com/office/officeart/2018/2/layout/IconVerticalSolidList"/>
    <dgm:cxn modelId="{0BB91BF9-BE09-1744-87A5-160E5209C4B1}" type="presParOf" srcId="{384452B9-DF2D-4DCF-838C-291483403DC1}" destId="{11002A48-E397-4D73-A8DE-61606946476E}" srcOrd="0" destOrd="0" presId="urn:microsoft.com/office/officeart/2018/2/layout/IconVerticalSolidList"/>
    <dgm:cxn modelId="{BF9F34DB-78EB-F744-A812-57F43A105BD9}" type="presParOf" srcId="{384452B9-DF2D-4DCF-838C-291483403DC1}" destId="{E9D7394A-EF44-469D-A5E8-2380FC571DB5}" srcOrd="1" destOrd="0" presId="urn:microsoft.com/office/officeart/2018/2/layout/IconVerticalSolidList"/>
    <dgm:cxn modelId="{FDD73D53-1C27-024C-A333-6AF6BB7F3BFF}" type="presParOf" srcId="{384452B9-DF2D-4DCF-838C-291483403DC1}" destId="{59478142-ECF1-4BAA-A9CA-9A57FF1037EE}" srcOrd="2" destOrd="0" presId="urn:microsoft.com/office/officeart/2018/2/layout/IconVerticalSolidList"/>
    <dgm:cxn modelId="{B8922702-9198-AE45-8134-10CBFA571C42}" type="presParOf" srcId="{384452B9-DF2D-4DCF-838C-291483403DC1}" destId="{6560DE42-F041-4BBD-B9A2-656DDEC0445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1FCFC-12C0-455B-A7C1-5C47442A5E9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ABBD4A4-BCA9-4BD3-A802-76F745A36F07}">
      <dgm:prSet/>
      <dgm:spPr/>
      <dgm:t>
        <a:bodyPr/>
        <a:lstStyle/>
        <a:p>
          <a:r>
            <a:rPr lang="tr-TR" b="1" dirty="0">
              <a:solidFill>
                <a:srgbClr val="FF0000"/>
              </a:solidFill>
            </a:rPr>
            <a:t>Değerlendirme Öncesi</a:t>
          </a:r>
          <a:endParaRPr lang="en-US" dirty="0">
            <a:solidFill>
              <a:srgbClr val="FF0000"/>
            </a:solidFill>
          </a:endParaRPr>
        </a:p>
      </dgm:t>
    </dgm:pt>
    <dgm:pt modelId="{B34A943A-963E-4C9D-8AD1-CF206311A574}" type="parTrans" cxnId="{44785A04-B160-4555-9A4C-507F12ED9A1A}">
      <dgm:prSet/>
      <dgm:spPr/>
      <dgm:t>
        <a:bodyPr/>
        <a:lstStyle/>
        <a:p>
          <a:endParaRPr lang="en-US"/>
        </a:p>
      </dgm:t>
    </dgm:pt>
    <dgm:pt modelId="{E5F8569B-AAB0-4196-B1D9-8296BEC102BC}" type="sibTrans" cxnId="{44785A04-B160-4555-9A4C-507F12ED9A1A}">
      <dgm:prSet/>
      <dgm:spPr/>
      <dgm:t>
        <a:bodyPr/>
        <a:lstStyle/>
        <a:p>
          <a:endParaRPr lang="en-US"/>
        </a:p>
      </dgm:t>
    </dgm:pt>
    <dgm:pt modelId="{1B03878B-914D-4BC4-BCF5-7C72A5DBE6FD}">
      <dgm:prSet/>
      <dgm:spPr/>
      <dgm:t>
        <a:bodyPr/>
        <a:lstStyle/>
        <a:p>
          <a:r>
            <a:rPr lang="tr-TR"/>
            <a:t>Ekip Organizasyonu</a:t>
          </a:r>
          <a:endParaRPr lang="en-US"/>
        </a:p>
      </dgm:t>
    </dgm:pt>
    <dgm:pt modelId="{E245D6DC-D9E4-4B45-8BB9-CCEC3B3D41AF}" type="parTrans" cxnId="{002BCBAA-0C1F-4E37-91EB-B34103FC6598}">
      <dgm:prSet/>
      <dgm:spPr/>
      <dgm:t>
        <a:bodyPr/>
        <a:lstStyle/>
        <a:p>
          <a:endParaRPr lang="en-US"/>
        </a:p>
      </dgm:t>
    </dgm:pt>
    <dgm:pt modelId="{C0D653C7-A09C-48A5-BC31-B3A1DD87967F}" type="sibTrans" cxnId="{002BCBAA-0C1F-4E37-91EB-B34103FC6598}">
      <dgm:prSet/>
      <dgm:spPr/>
      <dgm:t>
        <a:bodyPr/>
        <a:lstStyle/>
        <a:p>
          <a:endParaRPr lang="en-US"/>
        </a:p>
      </dgm:t>
    </dgm:pt>
    <dgm:pt modelId="{0665A418-421A-4E04-8FB0-60AA99FF283B}">
      <dgm:prSet/>
      <dgm:spPr/>
      <dgm:t>
        <a:bodyPr/>
        <a:lstStyle/>
        <a:p>
          <a:r>
            <a:rPr lang="tr-TR"/>
            <a:t>Görev Dağılımı</a:t>
          </a:r>
          <a:endParaRPr lang="en-US"/>
        </a:p>
      </dgm:t>
    </dgm:pt>
    <dgm:pt modelId="{0628ED56-8C7E-4DBF-980D-E52B55B45BC0}" type="parTrans" cxnId="{3D13123E-E467-464F-9F27-0D7E97785ECA}">
      <dgm:prSet/>
      <dgm:spPr/>
      <dgm:t>
        <a:bodyPr/>
        <a:lstStyle/>
        <a:p>
          <a:endParaRPr lang="en-US"/>
        </a:p>
      </dgm:t>
    </dgm:pt>
    <dgm:pt modelId="{8A7D0704-E48D-4B69-A4C8-C7ACEEE95FDB}" type="sibTrans" cxnId="{3D13123E-E467-464F-9F27-0D7E97785ECA}">
      <dgm:prSet/>
      <dgm:spPr/>
      <dgm:t>
        <a:bodyPr/>
        <a:lstStyle/>
        <a:p>
          <a:endParaRPr lang="en-US"/>
        </a:p>
      </dgm:t>
    </dgm:pt>
    <dgm:pt modelId="{6F0E28E2-230E-4979-BD84-FD18391D7DE0}">
      <dgm:prSet/>
      <dgm:spPr/>
      <dgm:t>
        <a:bodyPr/>
        <a:lstStyle/>
        <a:p>
          <a:r>
            <a:rPr lang="tr-TR" dirty="0"/>
            <a:t>Ekip Toplantısı </a:t>
          </a:r>
          <a:endParaRPr lang="en-US" dirty="0"/>
        </a:p>
      </dgm:t>
    </dgm:pt>
    <dgm:pt modelId="{61423891-756C-4D6D-82B2-E43EAA962283}" type="parTrans" cxnId="{DD5294BB-AAFB-4A12-A71E-027E10C64D4E}">
      <dgm:prSet/>
      <dgm:spPr/>
      <dgm:t>
        <a:bodyPr/>
        <a:lstStyle/>
        <a:p>
          <a:endParaRPr lang="en-US"/>
        </a:p>
      </dgm:t>
    </dgm:pt>
    <dgm:pt modelId="{A0A60D00-E7CA-4596-93E3-52541AB3EA16}" type="sibTrans" cxnId="{DD5294BB-AAFB-4A12-A71E-027E10C64D4E}">
      <dgm:prSet/>
      <dgm:spPr/>
      <dgm:t>
        <a:bodyPr/>
        <a:lstStyle/>
        <a:p>
          <a:endParaRPr lang="en-US"/>
        </a:p>
      </dgm:t>
    </dgm:pt>
    <dgm:pt modelId="{F55A82B8-D3E1-4679-B5B5-021F7A663BBB}">
      <dgm:prSet/>
      <dgm:spPr/>
      <dgm:t>
        <a:bodyPr/>
        <a:lstStyle/>
        <a:p>
          <a:r>
            <a:rPr lang="tr-TR"/>
            <a:t>Ön İnceleme (BİDR, Web Sitesi vb.)</a:t>
          </a:r>
          <a:endParaRPr lang="en-US"/>
        </a:p>
      </dgm:t>
    </dgm:pt>
    <dgm:pt modelId="{595865F5-7BCE-460F-A451-7B9AB50FC4B6}" type="parTrans" cxnId="{5FA127CA-2CC3-4939-B8D2-F50AB882FD0B}">
      <dgm:prSet/>
      <dgm:spPr/>
      <dgm:t>
        <a:bodyPr/>
        <a:lstStyle/>
        <a:p>
          <a:endParaRPr lang="en-US"/>
        </a:p>
      </dgm:t>
    </dgm:pt>
    <dgm:pt modelId="{AFE6DFCF-C0F0-4F65-AF57-3795206CCAB7}" type="sibTrans" cxnId="{5FA127CA-2CC3-4939-B8D2-F50AB882FD0B}">
      <dgm:prSet/>
      <dgm:spPr/>
      <dgm:t>
        <a:bodyPr/>
        <a:lstStyle/>
        <a:p>
          <a:endParaRPr lang="en-US"/>
        </a:p>
      </dgm:t>
    </dgm:pt>
    <dgm:pt modelId="{C29EB8CD-620F-44EB-9C71-EFA1418AA34D}">
      <dgm:prSet/>
      <dgm:spPr/>
      <dgm:t>
        <a:bodyPr/>
        <a:lstStyle/>
        <a:p>
          <a:r>
            <a:rPr lang="tr-TR"/>
            <a:t>Değerlendirme Sistematiği</a:t>
          </a:r>
          <a:endParaRPr lang="en-US"/>
        </a:p>
      </dgm:t>
    </dgm:pt>
    <dgm:pt modelId="{43046D23-66AC-4971-B691-B203FDAE696B}" type="parTrans" cxnId="{2E4528E3-B806-444D-B1CA-F764C6C9126D}">
      <dgm:prSet/>
      <dgm:spPr/>
      <dgm:t>
        <a:bodyPr/>
        <a:lstStyle/>
        <a:p>
          <a:endParaRPr lang="en-US"/>
        </a:p>
      </dgm:t>
    </dgm:pt>
    <dgm:pt modelId="{FD72D473-8398-43E5-9552-95544E068FBD}" type="sibTrans" cxnId="{2E4528E3-B806-444D-B1CA-F764C6C9126D}">
      <dgm:prSet/>
      <dgm:spPr/>
      <dgm:t>
        <a:bodyPr/>
        <a:lstStyle/>
        <a:p>
          <a:endParaRPr lang="en-US"/>
        </a:p>
      </dgm:t>
    </dgm:pt>
    <dgm:pt modelId="{912B4E8F-7B07-4577-90BF-409834BE0137}">
      <dgm:prSet/>
      <dgm:spPr/>
      <dgm:t>
        <a:bodyPr/>
        <a:lstStyle/>
        <a:p>
          <a:r>
            <a:rPr lang="tr-TR" dirty="0"/>
            <a:t>İletişim ve Soru Sorma </a:t>
          </a:r>
          <a:endParaRPr lang="en-US" dirty="0"/>
        </a:p>
      </dgm:t>
    </dgm:pt>
    <dgm:pt modelId="{D4427E55-96D7-4174-A025-E543351808B4}" type="parTrans" cxnId="{ED557C30-8545-426F-843D-A4F20B76B608}">
      <dgm:prSet/>
      <dgm:spPr/>
      <dgm:t>
        <a:bodyPr/>
        <a:lstStyle/>
        <a:p>
          <a:endParaRPr lang="en-US"/>
        </a:p>
      </dgm:t>
    </dgm:pt>
    <dgm:pt modelId="{0A4FAEE8-B0C9-4D82-A4EB-5D82036661A2}" type="sibTrans" cxnId="{ED557C30-8545-426F-843D-A4F20B76B608}">
      <dgm:prSet/>
      <dgm:spPr/>
      <dgm:t>
        <a:bodyPr/>
        <a:lstStyle/>
        <a:p>
          <a:endParaRPr lang="en-US"/>
        </a:p>
      </dgm:t>
    </dgm:pt>
    <dgm:pt modelId="{1DF36613-7597-1149-AFEC-8A22AF3A14AB}" type="pres">
      <dgm:prSet presAssocID="{7111FCFC-12C0-455B-A7C1-5C47442A5E9D}" presName="vert0" presStyleCnt="0">
        <dgm:presLayoutVars>
          <dgm:dir/>
          <dgm:animOne val="branch"/>
          <dgm:animLvl val="lvl"/>
        </dgm:presLayoutVars>
      </dgm:prSet>
      <dgm:spPr/>
      <dgm:t>
        <a:bodyPr/>
        <a:lstStyle/>
        <a:p>
          <a:endParaRPr lang="tr-TR"/>
        </a:p>
      </dgm:t>
    </dgm:pt>
    <dgm:pt modelId="{D587FA38-7773-CD46-B79D-01D571436932}" type="pres">
      <dgm:prSet presAssocID="{4ABBD4A4-BCA9-4BD3-A802-76F745A36F07}" presName="thickLine" presStyleLbl="alignNode1" presStyleIdx="0" presStyleCnt="7"/>
      <dgm:spPr/>
    </dgm:pt>
    <dgm:pt modelId="{4B5CDB63-B4C7-7341-97FC-1EDC00DFB4AB}" type="pres">
      <dgm:prSet presAssocID="{4ABBD4A4-BCA9-4BD3-A802-76F745A36F07}" presName="horz1" presStyleCnt="0"/>
      <dgm:spPr/>
    </dgm:pt>
    <dgm:pt modelId="{B620ECEC-1FBD-014E-B8F2-E77014720029}" type="pres">
      <dgm:prSet presAssocID="{4ABBD4A4-BCA9-4BD3-A802-76F745A36F07}" presName="tx1" presStyleLbl="revTx" presStyleIdx="0" presStyleCnt="7"/>
      <dgm:spPr/>
      <dgm:t>
        <a:bodyPr/>
        <a:lstStyle/>
        <a:p>
          <a:endParaRPr lang="tr-TR"/>
        </a:p>
      </dgm:t>
    </dgm:pt>
    <dgm:pt modelId="{6D1D200C-494B-B749-9117-E4A47400BABC}" type="pres">
      <dgm:prSet presAssocID="{4ABBD4A4-BCA9-4BD3-A802-76F745A36F07}" presName="vert1" presStyleCnt="0"/>
      <dgm:spPr/>
    </dgm:pt>
    <dgm:pt modelId="{B7683A77-61CA-1F49-9C9F-B1246E0880A0}" type="pres">
      <dgm:prSet presAssocID="{1B03878B-914D-4BC4-BCF5-7C72A5DBE6FD}" presName="thickLine" presStyleLbl="alignNode1" presStyleIdx="1" presStyleCnt="7"/>
      <dgm:spPr/>
    </dgm:pt>
    <dgm:pt modelId="{96B58DCD-CF03-2B46-A18F-A3FAFA7CF62D}" type="pres">
      <dgm:prSet presAssocID="{1B03878B-914D-4BC4-BCF5-7C72A5DBE6FD}" presName="horz1" presStyleCnt="0"/>
      <dgm:spPr/>
    </dgm:pt>
    <dgm:pt modelId="{35FDCCB1-5EEC-2F43-81FE-FE7402D6F088}" type="pres">
      <dgm:prSet presAssocID="{1B03878B-914D-4BC4-BCF5-7C72A5DBE6FD}" presName="tx1" presStyleLbl="revTx" presStyleIdx="1" presStyleCnt="7"/>
      <dgm:spPr/>
      <dgm:t>
        <a:bodyPr/>
        <a:lstStyle/>
        <a:p>
          <a:endParaRPr lang="tr-TR"/>
        </a:p>
      </dgm:t>
    </dgm:pt>
    <dgm:pt modelId="{9D7A18D2-0B6C-B149-B634-9BC26C3EDE3C}" type="pres">
      <dgm:prSet presAssocID="{1B03878B-914D-4BC4-BCF5-7C72A5DBE6FD}" presName="vert1" presStyleCnt="0"/>
      <dgm:spPr/>
    </dgm:pt>
    <dgm:pt modelId="{CA64EBD5-46D1-C84A-A597-D9B4303F6B60}" type="pres">
      <dgm:prSet presAssocID="{0665A418-421A-4E04-8FB0-60AA99FF283B}" presName="thickLine" presStyleLbl="alignNode1" presStyleIdx="2" presStyleCnt="7"/>
      <dgm:spPr/>
    </dgm:pt>
    <dgm:pt modelId="{66E8CD4E-2539-E149-B610-97E814AC6DBB}" type="pres">
      <dgm:prSet presAssocID="{0665A418-421A-4E04-8FB0-60AA99FF283B}" presName="horz1" presStyleCnt="0"/>
      <dgm:spPr/>
    </dgm:pt>
    <dgm:pt modelId="{7233F1F2-0FE7-0F42-B331-F60AC0DDE149}" type="pres">
      <dgm:prSet presAssocID="{0665A418-421A-4E04-8FB0-60AA99FF283B}" presName="tx1" presStyleLbl="revTx" presStyleIdx="2" presStyleCnt="7"/>
      <dgm:spPr/>
      <dgm:t>
        <a:bodyPr/>
        <a:lstStyle/>
        <a:p>
          <a:endParaRPr lang="tr-TR"/>
        </a:p>
      </dgm:t>
    </dgm:pt>
    <dgm:pt modelId="{82F4FB50-4D5E-0F43-A13F-CF0125726354}" type="pres">
      <dgm:prSet presAssocID="{0665A418-421A-4E04-8FB0-60AA99FF283B}" presName="vert1" presStyleCnt="0"/>
      <dgm:spPr/>
    </dgm:pt>
    <dgm:pt modelId="{0D7839FA-F1FB-7841-A691-986500957CA6}" type="pres">
      <dgm:prSet presAssocID="{6F0E28E2-230E-4979-BD84-FD18391D7DE0}" presName="thickLine" presStyleLbl="alignNode1" presStyleIdx="3" presStyleCnt="7"/>
      <dgm:spPr/>
    </dgm:pt>
    <dgm:pt modelId="{9666111E-D23A-D644-AEC2-B8BA5D05DBCB}" type="pres">
      <dgm:prSet presAssocID="{6F0E28E2-230E-4979-BD84-FD18391D7DE0}" presName="horz1" presStyleCnt="0"/>
      <dgm:spPr/>
    </dgm:pt>
    <dgm:pt modelId="{49D5DB63-C1AA-124F-AE18-DD49E3D336A7}" type="pres">
      <dgm:prSet presAssocID="{6F0E28E2-230E-4979-BD84-FD18391D7DE0}" presName="tx1" presStyleLbl="revTx" presStyleIdx="3" presStyleCnt="7"/>
      <dgm:spPr/>
      <dgm:t>
        <a:bodyPr/>
        <a:lstStyle/>
        <a:p>
          <a:endParaRPr lang="tr-TR"/>
        </a:p>
      </dgm:t>
    </dgm:pt>
    <dgm:pt modelId="{87EACB79-2A51-9B41-AF3C-0E349E804CC3}" type="pres">
      <dgm:prSet presAssocID="{6F0E28E2-230E-4979-BD84-FD18391D7DE0}" presName="vert1" presStyleCnt="0"/>
      <dgm:spPr/>
    </dgm:pt>
    <dgm:pt modelId="{E08FA675-918C-244D-9C69-0149C30B540D}" type="pres">
      <dgm:prSet presAssocID="{F55A82B8-D3E1-4679-B5B5-021F7A663BBB}" presName="thickLine" presStyleLbl="alignNode1" presStyleIdx="4" presStyleCnt="7"/>
      <dgm:spPr/>
    </dgm:pt>
    <dgm:pt modelId="{F501D7B1-A9ED-ED42-AAFA-20A4C7D6B05A}" type="pres">
      <dgm:prSet presAssocID="{F55A82B8-D3E1-4679-B5B5-021F7A663BBB}" presName="horz1" presStyleCnt="0"/>
      <dgm:spPr/>
    </dgm:pt>
    <dgm:pt modelId="{A6D7EB94-85C8-A340-B8A7-3F96CA4D62F4}" type="pres">
      <dgm:prSet presAssocID="{F55A82B8-D3E1-4679-B5B5-021F7A663BBB}" presName="tx1" presStyleLbl="revTx" presStyleIdx="4" presStyleCnt="7"/>
      <dgm:spPr/>
      <dgm:t>
        <a:bodyPr/>
        <a:lstStyle/>
        <a:p>
          <a:endParaRPr lang="tr-TR"/>
        </a:p>
      </dgm:t>
    </dgm:pt>
    <dgm:pt modelId="{D4819D6D-BE22-9F40-B5D7-58BC77FEF6B9}" type="pres">
      <dgm:prSet presAssocID="{F55A82B8-D3E1-4679-B5B5-021F7A663BBB}" presName="vert1" presStyleCnt="0"/>
      <dgm:spPr/>
    </dgm:pt>
    <dgm:pt modelId="{8566C141-2984-FE49-B236-F227E660A271}" type="pres">
      <dgm:prSet presAssocID="{C29EB8CD-620F-44EB-9C71-EFA1418AA34D}" presName="thickLine" presStyleLbl="alignNode1" presStyleIdx="5" presStyleCnt="7"/>
      <dgm:spPr/>
    </dgm:pt>
    <dgm:pt modelId="{491FAB1E-0586-0047-BC2F-928FD9CB2661}" type="pres">
      <dgm:prSet presAssocID="{C29EB8CD-620F-44EB-9C71-EFA1418AA34D}" presName="horz1" presStyleCnt="0"/>
      <dgm:spPr/>
    </dgm:pt>
    <dgm:pt modelId="{CA3A9E54-FA6C-AA40-853E-AEE70B815972}" type="pres">
      <dgm:prSet presAssocID="{C29EB8CD-620F-44EB-9C71-EFA1418AA34D}" presName="tx1" presStyleLbl="revTx" presStyleIdx="5" presStyleCnt="7"/>
      <dgm:spPr/>
      <dgm:t>
        <a:bodyPr/>
        <a:lstStyle/>
        <a:p>
          <a:endParaRPr lang="tr-TR"/>
        </a:p>
      </dgm:t>
    </dgm:pt>
    <dgm:pt modelId="{5E90D5BB-85C0-5D4C-B84D-8BBE96C3E4FA}" type="pres">
      <dgm:prSet presAssocID="{C29EB8CD-620F-44EB-9C71-EFA1418AA34D}" presName="vert1" presStyleCnt="0"/>
      <dgm:spPr/>
    </dgm:pt>
    <dgm:pt modelId="{67302D9C-F57C-8141-B270-BF49FCB89B4E}" type="pres">
      <dgm:prSet presAssocID="{912B4E8F-7B07-4577-90BF-409834BE0137}" presName="thickLine" presStyleLbl="alignNode1" presStyleIdx="6" presStyleCnt="7"/>
      <dgm:spPr/>
    </dgm:pt>
    <dgm:pt modelId="{AEC60330-3F2A-7647-AE92-219637E9B23F}" type="pres">
      <dgm:prSet presAssocID="{912B4E8F-7B07-4577-90BF-409834BE0137}" presName="horz1" presStyleCnt="0"/>
      <dgm:spPr/>
    </dgm:pt>
    <dgm:pt modelId="{067F5156-6133-3D41-925E-2B89724D2AA0}" type="pres">
      <dgm:prSet presAssocID="{912B4E8F-7B07-4577-90BF-409834BE0137}" presName="tx1" presStyleLbl="revTx" presStyleIdx="6" presStyleCnt="7"/>
      <dgm:spPr/>
      <dgm:t>
        <a:bodyPr/>
        <a:lstStyle/>
        <a:p>
          <a:endParaRPr lang="tr-TR"/>
        </a:p>
      </dgm:t>
    </dgm:pt>
    <dgm:pt modelId="{CD5C1359-F0C2-2E48-8FD2-DA02EC765A74}" type="pres">
      <dgm:prSet presAssocID="{912B4E8F-7B07-4577-90BF-409834BE0137}" presName="vert1" presStyleCnt="0"/>
      <dgm:spPr/>
    </dgm:pt>
  </dgm:ptLst>
  <dgm:cxnLst>
    <dgm:cxn modelId="{851DB137-16D0-4F4B-9B66-9B270AE430BA}" type="presOf" srcId="{4ABBD4A4-BCA9-4BD3-A802-76F745A36F07}" destId="{B620ECEC-1FBD-014E-B8F2-E77014720029}" srcOrd="0" destOrd="0" presId="urn:microsoft.com/office/officeart/2008/layout/LinedList"/>
    <dgm:cxn modelId="{3D13123E-E467-464F-9F27-0D7E97785ECA}" srcId="{7111FCFC-12C0-455B-A7C1-5C47442A5E9D}" destId="{0665A418-421A-4E04-8FB0-60AA99FF283B}" srcOrd="2" destOrd="0" parTransId="{0628ED56-8C7E-4DBF-980D-E52B55B45BC0}" sibTransId="{8A7D0704-E48D-4B69-A4C8-C7ACEEE95FDB}"/>
    <dgm:cxn modelId="{90DF6D88-AA50-2048-80F6-88E0FF9701CB}" type="presOf" srcId="{7111FCFC-12C0-455B-A7C1-5C47442A5E9D}" destId="{1DF36613-7597-1149-AFEC-8A22AF3A14AB}" srcOrd="0" destOrd="0" presId="urn:microsoft.com/office/officeart/2008/layout/LinedList"/>
    <dgm:cxn modelId="{84A4CBFA-0C6B-0440-BE8B-95409DF2B9F3}" type="presOf" srcId="{F55A82B8-D3E1-4679-B5B5-021F7A663BBB}" destId="{A6D7EB94-85C8-A340-B8A7-3F96CA4D62F4}" srcOrd="0" destOrd="0" presId="urn:microsoft.com/office/officeart/2008/layout/LinedList"/>
    <dgm:cxn modelId="{587CCF98-7BFB-9146-9DC4-C9DB79B68477}" type="presOf" srcId="{C29EB8CD-620F-44EB-9C71-EFA1418AA34D}" destId="{CA3A9E54-FA6C-AA40-853E-AEE70B815972}" srcOrd="0" destOrd="0" presId="urn:microsoft.com/office/officeart/2008/layout/LinedList"/>
    <dgm:cxn modelId="{16432471-F3DE-744A-BD15-748B4461F3CF}" type="presOf" srcId="{0665A418-421A-4E04-8FB0-60AA99FF283B}" destId="{7233F1F2-0FE7-0F42-B331-F60AC0DDE149}" srcOrd="0" destOrd="0" presId="urn:microsoft.com/office/officeart/2008/layout/LinedList"/>
    <dgm:cxn modelId="{ED557C30-8545-426F-843D-A4F20B76B608}" srcId="{7111FCFC-12C0-455B-A7C1-5C47442A5E9D}" destId="{912B4E8F-7B07-4577-90BF-409834BE0137}" srcOrd="6" destOrd="0" parTransId="{D4427E55-96D7-4174-A025-E543351808B4}" sibTransId="{0A4FAEE8-B0C9-4D82-A4EB-5D82036661A2}"/>
    <dgm:cxn modelId="{8218B920-2993-6A4C-8C77-647E617E1D51}" type="presOf" srcId="{6F0E28E2-230E-4979-BD84-FD18391D7DE0}" destId="{49D5DB63-C1AA-124F-AE18-DD49E3D336A7}" srcOrd="0" destOrd="0" presId="urn:microsoft.com/office/officeart/2008/layout/LinedList"/>
    <dgm:cxn modelId="{5FA127CA-2CC3-4939-B8D2-F50AB882FD0B}" srcId="{7111FCFC-12C0-455B-A7C1-5C47442A5E9D}" destId="{F55A82B8-D3E1-4679-B5B5-021F7A663BBB}" srcOrd="4" destOrd="0" parTransId="{595865F5-7BCE-460F-A451-7B9AB50FC4B6}" sibTransId="{AFE6DFCF-C0F0-4F65-AF57-3795206CCAB7}"/>
    <dgm:cxn modelId="{2E4528E3-B806-444D-B1CA-F764C6C9126D}" srcId="{7111FCFC-12C0-455B-A7C1-5C47442A5E9D}" destId="{C29EB8CD-620F-44EB-9C71-EFA1418AA34D}" srcOrd="5" destOrd="0" parTransId="{43046D23-66AC-4971-B691-B203FDAE696B}" sibTransId="{FD72D473-8398-43E5-9552-95544E068FBD}"/>
    <dgm:cxn modelId="{44785A04-B160-4555-9A4C-507F12ED9A1A}" srcId="{7111FCFC-12C0-455B-A7C1-5C47442A5E9D}" destId="{4ABBD4A4-BCA9-4BD3-A802-76F745A36F07}" srcOrd="0" destOrd="0" parTransId="{B34A943A-963E-4C9D-8AD1-CF206311A574}" sibTransId="{E5F8569B-AAB0-4196-B1D9-8296BEC102BC}"/>
    <dgm:cxn modelId="{002BCBAA-0C1F-4E37-91EB-B34103FC6598}" srcId="{7111FCFC-12C0-455B-A7C1-5C47442A5E9D}" destId="{1B03878B-914D-4BC4-BCF5-7C72A5DBE6FD}" srcOrd="1" destOrd="0" parTransId="{E245D6DC-D9E4-4B45-8BB9-CCEC3B3D41AF}" sibTransId="{C0D653C7-A09C-48A5-BC31-B3A1DD87967F}"/>
    <dgm:cxn modelId="{85062ACD-6FEF-6E42-8A40-A9036D69808B}" type="presOf" srcId="{912B4E8F-7B07-4577-90BF-409834BE0137}" destId="{067F5156-6133-3D41-925E-2B89724D2AA0}" srcOrd="0" destOrd="0" presId="urn:microsoft.com/office/officeart/2008/layout/LinedList"/>
    <dgm:cxn modelId="{5EA68965-B5BC-174C-BAB8-766A4814E67F}" type="presOf" srcId="{1B03878B-914D-4BC4-BCF5-7C72A5DBE6FD}" destId="{35FDCCB1-5EEC-2F43-81FE-FE7402D6F088}" srcOrd="0" destOrd="0" presId="urn:microsoft.com/office/officeart/2008/layout/LinedList"/>
    <dgm:cxn modelId="{DD5294BB-AAFB-4A12-A71E-027E10C64D4E}" srcId="{7111FCFC-12C0-455B-A7C1-5C47442A5E9D}" destId="{6F0E28E2-230E-4979-BD84-FD18391D7DE0}" srcOrd="3" destOrd="0" parTransId="{61423891-756C-4D6D-82B2-E43EAA962283}" sibTransId="{A0A60D00-E7CA-4596-93E3-52541AB3EA16}"/>
    <dgm:cxn modelId="{3C805E6D-E5D0-4347-8F19-B204F12F003B}" type="presParOf" srcId="{1DF36613-7597-1149-AFEC-8A22AF3A14AB}" destId="{D587FA38-7773-CD46-B79D-01D571436932}" srcOrd="0" destOrd="0" presId="urn:microsoft.com/office/officeart/2008/layout/LinedList"/>
    <dgm:cxn modelId="{0DBF9B0E-9728-7548-9820-5D021303AF75}" type="presParOf" srcId="{1DF36613-7597-1149-AFEC-8A22AF3A14AB}" destId="{4B5CDB63-B4C7-7341-97FC-1EDC00DFB4AB}" srcOrd="1" destOrd="0" presId="urn:microsoft.com/office/officeart/2008/layout/LinedList"/>
    <dgm:cxn modelId="{85136F7C-8D8C-5A4E-B976-0EB0E92CB914}" type="presParOf" srcId="{4B5CDB63-B4C7-7341-97FC-1EDC00DFB4AB}" destId="{B620ECEC-1FBD-014E-B8F2-E77014720029}" srcOrd="0" destOrd="0" presId="urn:microsoft.com/office/officeart/2008/layout/LinedList"/>
    <dgm:cxn modelId="{37024CF6-A6D1-FF49-A624-2E4DFB9ADF97}" type="presParOf" srcId="{4B5CDB63-B4C7-7341-97FC-1EDC00DFB4AB}" destId="{6D1D200C-494B-B749-9117-E4A47400BABC}" srcOrd="1" destOrd="0" presId="urn:microsoft.com/office/officeart/2008/layout/LinedList"/>
    <dgm:cxn modelId="{BDA0DF6D-6FDF-0B42-9819-6B6D3FFB30C9}" type="presParOf" srcId="{1DF36613-7597-1149-AFEC-8A22AF3A14AB}" destId="{B7683A77-61CA-1F49-9C9F-B1246E0880A0}" srcOrd="2" destOrd="0" presId="urn:microsoft.com/office/officeart/2008/layout/LinedList"/>
    <dgm:cxn modelId="{45D32BE8-477E-1043-9024-35451ACB5E1D}" type="presParOf" srcId="{1DF36613-7597-1149-AFEC-8A22AF3A14AB}" destId="{96B58DCD-CF03-2B46-A18F-A3FAFA7CF62D}" srcOrd="3" destOrd="0" presId="urn:microsoft.com/office/officeart/2008/layout/LinedList"/>
    <dgm:cxn modelId="{0157033C-F5D0-6041-A788-A628B6BB540D}" type="presParOf" srcId="{96B58DCD-CF03-2B46-A18F-A3FAFA7CF62D}" destId="{35FDCCB1-5EEC-2F43-81FE-FE7402D6F088}" srcOrd="0" destOrd="0" presId="urn:microsoft.com/office/officeart/2008/layout/LinedList"/>
    <dgm:cxn modelId="{ED88B4E5-53BB-614F-A100-59C1FBBF631B}" type="presParOf" srcId="{96B58DCD-CF03-2B46-A18F-A3FAFA7CF62D}" destId="{9D7A18D2-0B6C-B149-B634-9BC26C3EDE3C}" srcOrd="1" destOrd="0" presId="urn:microsoft.com/office/officeart/2008/layout/LinedList"/>
    <dgm:cxn modelId="{BC9E203C-36F9-BF47-B5EB-C66501372C6E}" type="presParOf" srcId="{1DF36613-7597-1149-AFEC-8A22AF3A14AB}" destId="{CA64EBD5-46D1-C84A-A597-D9B4303F6B60}" srcOrd="4" destOrd="0" presId="urn:microsoft.com/office/officeart/2008/layout/LinedList"/>
    <dgm:cxn modelId="{C0B2C2BE-AEAD-7840-8468-BD05F23C3ADB}" type="presParOf" srcId="{1DF36613-7597-1149-AFEC-8A22AF3A14AB}" destId="{66E8CD4E-2539-E149-B610-97E814AC6DBB}" srcOrd="5" destOrd="0" presId="urn:microsoft.com/office/officeart/2008/layout/LinedList"/>
    <dgm:cxn modelId="{A3FE5D65-D7E9-8F46-9AA9-739A59915D85}" type="presParOf" srcId="{66E8CD4E-2539-E149-B610-97E814AC6DBB}" destId="{7233F1F2-0FE7-0F42-B331-F60AC0DDE149}" srcOrd="0" destOrd="0" presId="urn:microsoft.com/office/officeart/2008/layout/LinedList"/>
    <dgm:cxn modelId="{9F1F405E-CCDF-C94B-BEAF-09B825137C6E}" type="presParOf" srcId="{66E8CD4E-2539-E149-B610-97E814AC6DBB}" destId="{82F4FB50-4D5E-0F43-A13F-CF0125726354}" srcOrd="1" destOrd="0" presId="urn:microsoft.com/office/officeart/2008/layout/LinedList"/>
    <dgm:cxn modelId="{39DA2499-C3AC-B14A-8516-A24CA579B164}" type="presParOf" srcId="{1DF36613-7597-1149-AFEC-8A22AF3A14AB}" destId="{0D7839FA-F1FB-7841-A691-986500957CA6}" srcOrd="6" destOrd="0" presId="urn:microsoft.com/office/officeart/2008/layout/LinedList"/>
    <dgm:cxn modelId="{11F03925-31AB-CE4D-8BA7-46AA6383EDFF}" type="presParOf" srcId="{1DF36613-7597-1149-AFEC-8A22AF3A14AB}" destId="{9666111E-D23A-D644-AEC2-B8BA5D05DBCB}" srcOrd="7" destOrd="0" presId="urn:microsoft.com/office/officeart/2008/layout/LinedList"/>
    <dgm:cxn modelId="{ABA898AE-3ADB-9044-9E81-3623A6A4D95D}" type="presParOf" srcId="{9666111E-D23A-D644-AEC2-B8BA5D05DBCB}" destId="{49D5DB63-C1AA-124F-AE18-DD49E3D336A7}" srcOrd="0" destOrd="0" presId="urn:microsoft.com/office/officeart/2008/layout/LinedList"/>
    <dgm:cxn modelId="{581EE9B1-FC56-564B-B8CF-9E46316C74CD}" type="presParOf" srcId="{9666111E-D23A-D644-AEC2-B8BA5D05DBCB}" destId="{87EACB79-2A51-9B41-AF3C-0E349E804CC3}" srcOrd="1" destOrd="0" presId="urn:microsoft.com/office/officeart/2008/layout/LinedList"/>
    <dgm:cxn modelId="{D6977D03-3164-6847-8DEA-A3B6E49E8549}" type="presParOf" srcId="{1DF36613-7597-1149-AFEC-8A22AF3A14AB}" destId="{E08FA675-918C-244D-9C69-0149C30B540D}" srcOrd="8" destOrd="0" presId="urn:microsoft.com/office/officeart/2008/layout/LinedList"/>
    <dgm:cxn modelId="{885BBF06-4A22-BE42-AE56-BA241CE2A949}" type="presParOf" srcId="{1DF36613-7597-1149-AFEC-8A22AF3A14AB}" destId="{F501D7B1-A9ED-ED42-AAFA-20A4C7D6B05A}" srcOrd="9" destOrd="0" presId="urn:microsoft.com/office/officeart/2008/layout/LinedList"/>
    <dgm:cxn modelId="{0622BAFC-433E-B747-B017-56ED822578EA}" type="presParOf" srcId="{F501D7B1-A9ED-ED42-AAFA-20A4C7D6B05A}" destId="{A6D7EB94-85C8-A340-B8A7-3F96CA4D62F4}" srcOrd="0" destOrd="0" presId="urn:microsoft.com/office/officeart/2008/layout/LinedList"/>
    <dgm:cxn modelId="{CBDEA822-0CDE-6B44-B005-3429652264C4}" type="presParOf" srcId="{F501D7B1-A9ED-ED42-AAFA-20A4C7D6B05A}" destId="{D4819D6D-BE22-9F40-B5D7-58BC77FEF6B9}" srcOrd="1" destOrd="0" presId="urn:microsoft.com/office/officeart/2008/layout/LinedList"/>
    <dgm:cxn modelId="{B550FF1F-088F-E249-AF35-CC70D9D02D9F}" type="presParOf" srcId="{1DF36613-7597-1149-AFEC-8A22AF3A14AB}" destId="{8566C141-2984-FE49-B236-F227E660A271}" srcOrd="10" destOrd="0" presId="urn:microsoft.com/office/officeart/2008/layout/LinedList"/>
    <dgm:cxn modelId="{4EE095F9-662C-834B-BF6D-034F3AD83955}" type="presParOf" srcId="{1DF36613-7597-1149-AFEC-8A22AF3A14AB}" destId="{491FAB1E-0586-0047-BC2F-928FD9CB2661}" srcOrd="11" destOrd="0" presId="urn:microsoft.com/office/officeart/2008/layout/LinedList"/>
    <dgm:cxn modelId="{B9642C30-612D-EC4C-98E8-35F5BF8FFFE0}" type="presParOf" srcId="{491FAB1E-0586-0047-BC2F-928FD9CB2661}" destId="{CA3A9E54-FA6C-AA40-853E-AEE70B815972}" srcOrd="0" destOrd="0" presId="urn:microsoft.com/office/officeart/2008/layout/LinedList"/>
    <dgm:cxn modelId="{B70F354B-4713-9344-B1F2-C5A90377D045}" type="presParOf" srcId="{491FAB1E-0586-0047-BC2F-928FD9CB2661}" destId="{5E90D5BB-85C0-5D4C-B84D-8BBE96C3E4FA}" srcOrd="1" destOrd="0" presId="urn:microsoft.com/office/officeart/2008/layout/LinedList"/>
    <dgm:cxn modelId="{3762D042-46C7-2F46-96BD-F9F35597B93E}" type="presParOf" srcId="{1DF36613-7597-1149-AFEC-8A22AF3A14AB}" destId="{67302D9C-F57C-8141-B270-BF49FCB89B4E}" srcOrd="12" destOrd="0" presId="urn:microsoft.com/office/officeart/2008/layout/LinedList"/>
    <dgm:cxn modelId="{664746BD-FF59-8B4E-82D8-806DC7566AEF}" type="presParOf" srcId="{1DF36613-7597-1149-AFEC-8A22AF3A14AB}" destId="{AEC60330-3F2A-7647-AE92-219637E9B23F}" srcOrd="13" destOrd="0" presId="urn:microsoft.com/office/officeart/2008/layout/LinedList"/>
    <dgm:cxn modelId="{895A7B53-C375-C846-905D-38C1E4C0AFFD}" type="presParOf" srcId="{AEC60330-3F2A-7647-AE92-219637E9B23F}" destId="{067F5156-6133-3D41-925E-2B89724D2AA0}" srcOrd="0" destOrd="0" presId="urn:microsoft.com/office/officeart/2008/layout/LinedList"/>
    <dgm:cxn modelId="{07D5C705-94CF-D44A-8883-040F4BCF6F4A}" type="presParOf" srcId="{AEC60330-3F2A-7647-AE92-219637E9B23F}" destId="{CD5C1359-F0C2-2E48-8FD2-DA02EC765A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770500-9270-4680-965D-B6F28E6C2E7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D67B18A-64B5-4946-963C-8560C0B6A478}">
      <dgm:prSet/>
      <dgm:spPr/>
      <dgm:t>
        <a:bodyPr/>
        <a:lstStyle/>
        <a:p>
          <a:r>
            <a:rPr lang="tr-TR" b="1" dirty="0" err="1"/>
            <a:t>BADR’ın</a:t>
          </a:r>
          <a:r>
            <a:rPr lang="tr-TR" b="1" dirty="0"/>
            <a:t> amacı</a:t>
          </a:r>
          <a:r>
            <a:rPr lang="tr-TR" dirty="0"/>
            <a:t>, Kütahya Dumlupınar Üniversitesi kalite güvencesi sisteminde yer alan birimlerin birbirlerini değerlendirmesini sağlamak, iç değerlendirme raporlarına yönelik kurum içerisinde bir dış değerlendirme yapılmasının sağlanması, öğrenme kültürünün yaygınlaştırılması ve iyileşmeye dönük yapıcı geri bildirim sunulmasını sağlamaktır. </a:t>
          </a:r>
          <a:endParaRPr lang="en-US" dirty="0"/>
        </a:p>
      </dgm:t>
    </dgm:pt>
    <dgm:pt modelId="{0907FA9D-796F-435F-BF07-D5274D001241}" type="parTrans" cxnId="{69E625C5-B1D0-4DE4-8E08-8E776D12C8AB}">
      <dgm:prSet/>
      <dgm:spPr/>
      <dgm:t>
        <a:bodyPr/>
        <a:lstStyle/>
        <a:p>
          <a:endParaRPr lang="en-US"/>
        </a:p>
      </dgm:t>
    </dgm:pt>
    <dgm:pt modelId="{BE645967-8946-4155-AB42-2E7FE224CCE3}" type="sibTrans" cxnId="{69E625C5-B1D0-4DE4-8E08-8E776D12C8AB}">
      <dgm:prSet/>
      <dgm:spPr/>
      <dgm:t>
        <a:bodyPr/>
        <a:lstStyle/>
        <a:p>
          <a:endParaRPr lang="en-US"/>
        </a:p>
      </dgm:t>
    </dgm:pt>
    <dgm:pt modelId="{41268FE7-3747-44FD-9E7B-D05423ED7A0A}">
      <dgm:prSet/>
      <dgm:spPr/>
      <dgm:t>
        <a:bodyPr/>
        <a:lstStyle/>
        <a:p>
          <a:r>
            <a:rPr lang="tr-TR"/>
            <a:t>BADR, paydaşlarla iletişim ve iş birliği, öz değerlendirme çalışmaları ve kalite güvencesi kültürünün yaygınlaştırılması ve içselleştirilmesi amacıyla kullanılmalıdır. </a:t>
          </a:r>
          <a:endParaRPr lang="en-US"/>
        </a:p>
      </dgm:t>
    </dgm:pt>
    <dgm:pt modelId="{38567718-4323-4B92-B9AE-9949B9502F59}" type="parTrans" cxnId="{F4546F5E-F09D-4AC5-BB74-5C57EEB70411}">
      <dgm:prSet/>
      <dgm:spPr/>
      <dgm:t>
        <a:bodyPr/>
        <a:lstStyle/>
        <a:p>
          <a:endParaRPr lang="en-US"/>
        </a:p>
      </dgm:t>
    </dgm:pt>
    <dgm:pt modelId="{DF2EDA50-6360-425E-9292-397D33013C1C}" type="sibTrans" cxnId="{F4546F5E-F09D-4AC5-BB74-5C57EEB70411}">
      <dgm:prSet/>
      <dgm:spPr/>
      <dgm:t>
        <a:bodyPr/>
        <a:lstStyle/>
        <a:p>
          <a:endParaRPr lang="en-US"/>
        </a:p>
      </dgm:t>
    </dgm:pt>
    <dgm:pt modelId="{283D78D0-45BA-4033-8E5A-54F44A786608}">
      <dgm:prSet/>
      <dgm:spPr/>
      <dgm:t>
        <a:bodyPr/>
        <a:lstStyle/>
        <a:p>
          <a:r>
            <a:rPr lang="tr-TR" dirty="0"/>
            <a:t>BADR raporları, belirli bir olgunluk düzeyine sahip etkili bir Birim İç Değerlendirme Raporu (BİDR) yazılmasında önemli bir rol oynamaktadır. </a:t>
          </a:r>
          <a:endParaRPr lang="en-US" dirty="0"/>
        </a:p>
      </dgm:t>
    </dgm:pt>
    <dgm:pt modelId="{327E558E-9F8E-46A3-A1B7-8858BB8D093E}" type="parTrans" cxnId="{D6640716-7657-4ED2-915B-C85AEB36A18A}">
      <dgm:prSet/>
      <dgm:spPr/>
      <dgm:t>
        <a:bodyPr/>
        <a:lstStyle/>
        <a:p>
          <a:endParaRPr lang="en-US"/>
        </a:p>
      </dgm:t>
    </dgm:pt>
    <dgm:pt modelId="{B37AF0CE-8E20-4439-BD71-723B68773313}" type="sibTrans" cxnId="{D6640716-7657-4ED2-915B-C85AEB36A18A}">
      <dgm:prSet/>
      <dgm:spPr/>
      <dgm:t>
        <a:bodyPr/>
        <a:lstStyle/>
        <a:p>
          <a:endParaRPr lang="en-US"/>
        </a:p>
      </dgm:t>
    </dgm:pt>
    <dgm:pt modelId="{DB94E1CE-E45E-0D43-A3E3-F33DC7EA9E1C}" type="pres">
      <dgm:prSet presAssocID="{DF770500-9270-4680-965D-B6F28E6C2E76}" presName="linear" presStyleCnt="0">
        <dgm:presLayoutVars>
          <dgm:animLvl val="lvl"/>
          <dgm:resizeHandles val="exact"/>
        </dgm:presLayoutVars>
      </dgm:prSet>
      <dgm:spPr/>
      <dgm:t>
        <a:bodyPr/>
        <a:lstStyle/>
        <a:p>
          <a:endParaRPr lang="tr-TR"/>
        </a:p>
      </dgm:t>
    </dgm:pt>
    <dgm:pt modelId="{0F7740D3-A218-4442-8420-5CDDE4325002}" type="pres">
      <dgm:prSet presAssocID="{8D67B18A-64B5-4946-963C-8560C0B6A478}" presName="parentText" presStyleLbl="node1" presStyleIdx="0" presStyleCnt="3" custScaleY="91699">
        <dgm:presLayoutVars>
          <dgm:chMax val="0"/>
          <dgm:bulletEnabled val="1"/>
        </dgm:presLayoutVars>
      </dgm:prSet>
      <dgm:spPr/>
      <dgm:t>
        <a:bodyPr/>
        <a:lstStyle/>
        <a:p>
          <a:endParaRPr lang="tr-TR"/>
        </a:p>
      </dgm:t>
    </dgm:pt>
    <dgm:pt modelId="{5F3A59EC-CC00-9646-8F90-12E89CCC55F6}" type="pres">
      <dgm:prSet presAssocID="{BE645967-8946-4155-AB42-2E7FE224CCE3}" presName="spacer" presStyleCnt="0"/>
      <dgm:spPr/>
    </dgm:pt>
    <dgm:pt modelId="{9FC486B5-3D0C-2F40-AC58-912ACF871B80}" type="pres">
      <dgm:prSet presAssocID="{41268FE7-3747-44FD-9E7B-D05423ED7A0A}" presName="parentText" presStyleLbl="node1" presStyleIdx="1" presStyleCnt="3">
        <dgm:presLayoutVars>
          <dgm:chMax val="0"/>
          <dgm:bulletEnabled val="1"/>
        </dgm:presLayoutVars>
      </dgm:prSet>
      <dgm:spPr/>
      <dgm:t>
        <a:bodyPr/>
        <a:lstStyle/>
        <a:p>
          <a:endParaRPr lang="tr-TR"/>
        </a:p>
      </dgm:t>
    </dgm:pt>
    <dgm:pt modelId="{37ABA508-7030-B146-A741-5344AA408DA9}" type="pres">
      <dgm:prSet presAssocID="{DF2EDA50-6360-425E-9292-397D33013C1C}" presName="spacer" presStyleCnt="0"/>
      <dgm:spPr/>
    </dgm:pt>
    <dgm:pt modelId="{786F68DF-AB9C-FB46-AEB5-D868649DDB67}" type="pres">
      <dgm:prSet presAssocID="{283D78D0-45BA-4033-8E5A-54F44A786608}" presName="parentText" presStyleLbl="node1" presStyleIdx="2" presStyleCnt="3">
        <dgm:presLayoutVars>
          <dgm:chMax val="0"/>
          <dgm:bulletEnabled val="1"/>
        </dgm:presLayoutVars>
      </dgm:prSet>
      <dgm:spPr/>
      <dgm:t>
        <a:bodyPr/>
        <a:lstStyle/>
        <a:p>
          <a:endParaRPr lang="tr-TR"/>
        </a:p>
      </dgm:t>
    </dgm:pt>
  </dgm:ptLst>
  <dgm:cxnLst>
    <dgm:cxn modelId="{69E625C5-B1D0-4DE4-8E08-8E776D12C8AB}" srcId="{DF770500-9270-4680-965D-B6F28E6C2E76}" destId="{8D67B18A-64B5-4946-963C-8560C0B6A478}" srcOrd="0" destOrd="0" parTransId="{0907FA9D-796F-435F-BF07-D5274D001241}" sibTransId="{BE645967-8946-4155-AB42-2E7FE224CCE3}"/>
    <dgm:cxn modelId="{40408869-71B4-7141-B771-F7DCEDA3EC1C}" type="presOf" srcId="{DF770500-9270-4680-965D-B6F28E6C2E76}" destId="{DB94E1CE-E45E-0D43-A3E3-F33DC7EA9E1C}" srcOrd="0" destOrd="0" presId="urn:microsoft.com/office/officeart/2005/8/layout/vList2"/>
    <dgm:cxn modelId="{8D0B1DC6-EC41-7548-9953-A5CCD8A174A5}" type="presOf" srcId="{283D78D0-45BA-4033-8E5A-54F44A786608}" destId="{786F68DF-AB9C-FB46-AEB5-D868649DDB67}" srcOrd="0" destOrd="0" presId="urn:microsoft.com/office/officeart/2005/8/layout/vList2"/>
    <dgm:cxn modelId="{D6640716-7657-4ED2-915B-C85AEB36A18A}" srcId="{DF770500-9270-4680-965D-B6F28E6C2E76}" destId="{283D78D0-45BA-4033-8E5A-54F44A786608}" srcOrd="2" destOrd="0" parTransId="{327E558E-9F8E-46A3-A1B7-8858BB8D093E}" sibTransId="{B37AF0CE-8E20-4439-BD71-723B68773313}"/>
    <dgm:cxn modelId="{ACBEF933-54A5-C440-8101-31C6A05FA06C}" type="presOf" srcId="{8D67B18A-64B5-4946-963C-8560C0B6A478}" destId="{0F7740D3-A218-4442-8420-5CDDE4325002}" srcOrd="0" destOrd="0" presId="urn:microsoft.com/office/officeart/2005/8/layout/vList2"/>
    <dgm:cxn modelId="{69515250-D253-F541-AAD9-BBF8B3D336EF}" type="presOf" srcId="{41268FE7-3747-44FD-9E7B-D05423ED7A0A}" destId="{9FC486B5-3D0C-2F40-AC58-912ACF871B80}" srcOrd="0" destOrd="0" presId="urn:microsoft.com/office/officeart/2005/8/layout/vList2"/>
    <dgm:cxn modelId="{F4546F5E-F09D-4AC5-BB74-5C57EEB70411}" srcId="{DF770500-9270-4680-965D-B6F28E6C2E76}" destId="{41268FE7-3747-44FD-9E7B-D05423ED7A0A}" srcOrd="1" destOrd="0" parTransId="{38567718-4323-4B92-B9AE-9949B9502F59}" sibTransId="{DF2EDA50-6360-425E-9292-397D33013C1C}"/>
    <dgm:cxn modelId="{4E83A7FA-A9C1-ED48-B696-0CF9036FB136}" type="presParOf" srcId="{DB94E1CE-E45E-0D43-A3E3-F33DC7EA9E1C}" destId="{0F7740D3-A218-4442-8420-5CDDE4325002}" srcOrd="0" destOrd="0" presId="urn:microsoft.com/office/officeart/2005/8/layout/vList2"/>
    <dgm:cxn modelId="{91834E40-C16B-A64F-ACAD-9349530759D4}" type="presParOf" srcId="{DB94E1CE-E45E-0D43-A3E3-F33DC7EA9E1C}" destId="{5F3A59EC-CC00-9646-8F90-12E89CCC55F6}" srcOrd="1" destOrd="0" presId="urn:microsoft.com/office/officeart/2005/8/layout/vList2"/>
    <dgm:cxn modelId="{97A2392D-1AD3-B346-9810-B61FAFBA17CC}" type="presParOf" srcId="{DB94E1CE-E45E-0D43-A3E3-F33DC7EA9E1C}" destId="{9FC486B5-3D0C-2F40-AC58-912ACF871B80}" srcOrd="2" destOrd="0" presId="urn:microsoft.com/office/officeart/2005/8/layout/vList2"/>
    <dgm:cxn modelId="{EA4900F0-B63D-6D48-9039-95E1123D6EF6}" type="presParOf" srcId="{DB94E1CE-E45E-0D43-A3E3-F33DC7EA9E1C}" destId="{37ABA508-7030-B146-A741-5344AA408DA9}" srcOrd="3" destOrd="0" presId="urn:microsoft.com/office/officeart/2005/8/layout/vList2"/>
    <dgm:cxn modelId="{A6733BFF-106F-5E43-8E44-F67F58F7F2FC}" type="presParOf" srcId="{DB94E1CE-E45E-0D43-A3E3-F33DC7EA9E1C}" destId="{786F68DF-AB9C-FB46-AEB5-D868649DDB6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CC6968-E8F5-4374-A103-CAF72898C0E3}"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3D09C05-90A2-4474-B5AF-E7B298462B2F}">
      <dgm:prSet/>
      <dgm:spPr/>
      <dgm:t>
        <a:bodyPr/>
        <a:lstStyle/>
        <a:p>
          <a:pPr algn="just"/>
          <a:r>
            <a:rPr lang="tr-TR" dirty="0"/>
            <a:t>BADR da “Değerlendirilen Birim” ve “Değerlendirici Birim” olmak üzere iki iç paydaş rol almaktadır. Değerlendirilen-Değerlendirici ikili eşleştirmeleri Kütahya Dumlupınar Üniversitesi Kalite Koordinatörlüğü tarafından belirlenir ve DPÜ Birim Akran değerlendirmesi süreç işleyişine uygun olarak ilan edilir. </a:t>
          </a:r>
          <a:endParaRPr lang="en-US" dirty="0"/>
        </a:p>
      </dgm:t>
    </dgm:pt>
    <dgm:pt modelId="{5D044E5E-EDB2-49BC-860D-D95C832B2F76}" type="parTrans" cxnId="{B17143AE-C290-4B61-B334-D36BF940308E}">
      <dgm:prSet/>
      <dgm:spPr/>
      <dgm:t>
        <a:bodyPr/>
        <a:lstStyle/>
        <a:p>
          <a:endParaRPr lang="en-US"/>
        </a:p>
      </dgm:t>
    </dgm:pt>
    <dgm:pt modelId="{3E4F4E87-A283-45C0-8209-BDA863B190DD}" type="sibTrans" cxnId="{B17143AE-C290-4B61-B334-D36BF940308E}">
      <dgm:prSet/>
      <dgm:spPr/>
      <dgm:t>
        <a:bodyPr/>
        <a:lstStyle/>
        <a:p>
          <a:endParaRPr lang="en-US"/>
        </a:p>
      </dgm:t>
    </dgm:pt>
    <dgm:pt modelId="{D9D9B638-86B9-4EB0-A0C5-5E4E2B314E2B}">
      <dgm:prSet/>
      <dgm:spPr/>
      <dgm:t>
        <a:bodyPr/>
        <a:lstStyle/>
        <a:p>
          <a:pPr algn="just"/>
          <a:r>
            <a:rPr lang="tr-TR" dirty="0"/>
            <a:t>BADR kapsamında değerlendirici birim tarafından değerlendirilen birimin iç kalite güvencesi sisteminin olgunluk düzeyi ayrıntılı bir şekilde irdelenmelidir. </a:t>
          </a:r>
        </a:p>
      </dgm:t>
    </dgm:pt>
    <dgm:pt modelId="{A533A9F3-F572-40AE-8F2C-03219039A6AA}" type="parTrans" cxnId="{C3435068-5C31-473D-AE73-7A4F558A6F6A}">
      <dgm:prSet/>
      <dgm:spPr/>
      <dgm:t>
        <a:bodyPr/>
        <a:lstStyle/>
        <a:p>
          <a:endParaRPr lang="en-US"/>
        </a:p>
      </dgm:t>
    </dgm:pt>
    <dgm:pt modelId="{1CEEE53D-6F2D-41F7-B4B2-42BBADE186E0}" type="sibTrans" cxnId="{C3435068-5C31-473D-AE73-7A4F558A6F6A}">
      <dgm:prSet/>
      <dgm:spPr/>
      <dgm:t>
        <a:bodyPr/>
        <a:lstStyle/>
        <a:p>
          <a:endParaRPr lang="en-US"/>
        </a:p>
      </dgm:t>
    </dgm:pt>
    <dgm:pt modelId="{967C303C-18C7-E54E-B54F-4E089A2E6AE5}" type="pres">
      <dgm:prSet presAssocID="{0CCC6968-E8F5-4374-A103-CAF72898C0E3}" presName="outerComposite" presStyleCnt="0">
        <dgm:presLayoutVars>
          <dgm:chMax val="5"/>
          <dgm:dir/>
          <dgm:resizeHandles val="exact"/>
        </dgm:presLayoutVars>
      </dgm:prSet>
      <dgm:spPr/>
      <dgm:t>
        <a:bodyPr/>
        <a:lstStyle/>
        <a:p>
          <a:endParaRPr lang="tr-TR"/>
        </a:p>
      </dgm:t>
    </dgm:pt>
    <dgm:pt modelId="{E7D395A9-074C-F446-B25A-A591851DE238}" type="pres">
      <dgm:prSet presAssocID="{0CCC6968-E8F5-4374-A103-CAF72898C0E3}" presName="dummyMaxCanvas" presStyleCnt="0">
        <dgm:presLayoutVars/>
      </dgm:prSet>
      <dgm:spPr/>
    </dgm:pt>
    <dgm:pt modelId="{9655800E-B3DB-674A-82CA-E69A83299BD9}" type="pres">
      <dgm:prSet presAssocID="{0CCC6968-E8F5-4374-A103-CAF72898C0E3}" presName="TwoNodes_1" presStyleLbl="node1" presStyleIdx="0" presStyleCnt="2">
        <dgm:presLayoutVars>
          <dgm:bulletEnabled val="1"/>
        </dgm:presLayoutVars>
      </dgm:prSet>
      <dgm:spPr/>
      <dgm:t>
        <a:bodyPr/>
        <a:lstStyle/>
        <a:p>
          <a:endParaRPr lang="tr-TR"/>
        </a:p>
      </dgm:t>
    </dgm:pt>
    <dgm:pt modelId="{5D0359F6-AF4B-3743-9E18-305E1B20B1A8}" type="pres">
      <dgm:prSet presAssocID="{0CCC6968-E8F5-4374-A103-CAF72898C0E3}" presName="TwoNodes_2" presStyleLbl="node1" presStyleIdx="1" presStyleCnt="2">
        <dgm:presLayoutVars>
          <dgm:bulletEnabled val="1"/>
        </dgm:presLayoutVars>
      </dgm:prSet>
      <dgm:spPr/>
      <dgm:t>
        <a:bodyPr/>
        <a:lstStyle/>
        <a:p>
          <a:endParaRPr lang="tr-TR"/>
        </a:p>
      </dgm:t>
    </dgm:pt>
    <dgm:pt modelId="{CEA9573A-DFA1-FE48-998D-14430BAE7C8B}" type="pres">
      <dgm:prSet presAssocID="{0CCC6968-E8F5-4374-A103-CAF72898C0E3}" presName="TwoConn_1-2" presStyleLbl="fgAccFollowNode1" presStyleIdx="0" presStyleCnt="1">
        <dgm:presLayoutVars>
          <dgm:bulletEnabled val="1"/>
        </dgm:presLayoutVars>
      </dgm:prSet>
      <dgm:spPr/>
      <dgm:t>
        <a:bodyPr/>
        <a:lstStyle/>
        <a:p>
          <a:endParaRPr lang="tr-TR"/>
        </a:p>
      </dgm:t>
    </dgm:pt>
    <dgm:pt modelId="{339FDFA4-F6F6-0746-A048-0938AD555CC2}" type="pres">
      <dgm:prSet presAssocID="{0CCC6968-E8F5-4374-A103-CAF72898C0E3}" presName="TwoNodes_1_text" presStyleLbl="node1" presStyleIdx="1" presStyleCnt="2">
        <dgm:presLayoutVars>
          <dgm:bulletEnabled val="1"/>
        </dgm:presLayoutVars>
      </dgm:prSet>
      <dgm:spPr/>
      <dgm:t>
        <a:bodyPr/>
        <a:lstStyle/>
        <a:p>
          <a:endParaRPr lang="tr-TR"/>
        </a:p>
      </dgm:t>
    </dgm:pt>
    <dgm:pt modelId="{58FF4906-ED5A-1443-B24C-AD1FCE67CC93}" type="pres">
      <dgm:prSet presAssocID="{0CCC6968-E8F5-4374-A103-CAF72898C0E3}" presName="TwoNodes_2_text" presStyleLbl="node1" presStyleIdx="1" presStyleCnt="2">
        <dgm:presLayoutVars>
          <dgm:bulletEnabled val="1"/>
        </dgm:presLayoutVars>
      </dgm:prSet>
      <dgm:spPr/>
      <dgm:t>
        <a:bodyPr/>
        <a:lstStyle/>
        <a:p>
          <a:endParaRPr lang="tr-TR"/>
        </a:p>
      </dgm:t>
    </dgm:pt>
  </dgm:ptLst>
  <dgm:cxnLst>
    <dgm:cxn modelId="{C3435068-5C31-473D-AE73-7A4F558A6F6A}" srcId="{0CCC6968-E8F5-4374-A103-CAF72898C0E3}" destId="{D9D9B638-86B9-4EB0-A0C5-5E4E2B314E2B}" srcOrd="1" destOrd="0" parTransId="{A533A9F3-F572-40AE-8F2C-03219039A6AA}" sibTransId="{1CEEE53D-6F2D-41F7-B4B2-42BBADE186E0}"/>
    <dgm:cxn modelId="{7A75A1CC-76A3-264C-AEDA-1C0C6411C84D}" type="presOf" srcId="{F3D09C05-90A2-4474-B5AF-E7B298462B2F}" destId="{339FDFA4-F6F6-0746-A048-0938AD555CC2}" srcOrd="1" destOrd="0" presId="urn:microsoft.com/office/officeart/2005/8/layout/vProcess5"/>
    <dgm:cxn modelId="{9BAB0A50-3D67-E743-A4EC-16EAE72FF257}" type="presOf" srcId="{3E4F4E87-A283-45C0-8209-BDA863B190DD}" destId="{CEA9573A-DFA1-FE48-998D-14430BAE7C8B}" srcOrd="0" destOrd="0" presId="urn:microsoft.com/office/officeart/2005/8/layout/vProcess5"/>
    <dgm:cxn modelId="{F92B5DA4-13CA-8B4C-BB63-CAB9A8756504}" type="presOf" srcId="{0CCC6968-E8F5-4374-A103-CAF72898C0E3}" destId="{967C303C-18C7-E54E-B54F-4E089A2E6AE5}" srcOrd="0" destOrd="0" presId="urn:microsoft.com/office/officeart/2005/8/layout/vProcess5"/>
    <dgm:cxn modelId="{D0F399AB-CA4D-EB47-8D1C-F5C1537CD080}" type="presOf" srcId="{F3D09C05-90A2-4474-B5AF-E7B298462B2F}" destId="{9655800E-B3DB-674A-82CA-E69A83299BD9}" srcOrd="0" destOrd="0" presId="urn:microsoft.com/office/officeart/2005/8/layout/vProcess5"/>
    <dgm:cxn modelId="{D56C1D52-5CAD-0745-A114-553B02221E2A}" type="presOf" srcId="{D9D9B638-86B9-4EB0-A0C5-5E4E2B314E2B}" destId="{58FF4906-ED5A-1443-B24C-AD1FCE67CC93}" srcOrd="1" destOrd="0" presId="urn:microsoft.com/office/officeart/2005/8/layout/vProcess5"/>
    <dgm:cxn modelId="{676D638F-6505-4148-BB90-8429A2A4DC0A}" type="presOf" srcId="{D9D9B638-86B9-4EB0-A0C5-5E4E2B314E2B}" destId="{5D0359F6-AF4B-3743-9E18-305E1B20B1A8}" srcOrd="0" destOrd="0" presId="urn:microsoft.com/office/officeart/2005/8/layout/vProcess5"/>
    <dgm:cxn modelId="{B17143AE-C290-4B61-B334-D36BF940308E}" srcId="{0CCC6968-E8F5-4374-A103-CAF72898C0E3}" destId="{F3D09C05-90A2-4474-B5AF-E7B298462B2F}" srcOrd="0" destOrd="0" parTransId="{5D044E5E-EDB2-49BC-860D-D95C832B2F76}" sibTransId="{3E4F4E87-A283-45C0-8209-BDA863B190DD}"/>
    <dgm:cxn modelId="{73067AC7-78E3-4B4F-95CB-3A573349D8C7}" type="presParOf" srcId="{967C303C-18C7-E54E-B54F-4E089A2E6AE5}" destId="{E7D395A9-074C-F446-B25A-A591851DE238}" srcOrd="0" destOrd="0" presId="urn:microsoft.com/office/officeart/2005/8/layout/vProcess5"/>
    <dgm:cxn modelId="{47577CE9-3BFE-D849-B1D7-7D0476AF9BF9}" type="presParOf" srcId="{967C303C-18C7-E54E-B54F-4E089A2E6AE5}" destId="{9655800E-B3DB-674A-82CA-E69A83299BD9}" srcOrd="1" destOrd="0" presId="urn:microsoft.com/office/officeart/2005/8/layout/vProcess5"/>
    <dgm:cxn modelId="{49517875-54A4-DB4A-8BC1-376ED52E3294}" type="presParOf" srcId="{967C303C-18C7-E54E-B54F-4E089A2E6AE5}" destId="{5D0359F6-AF4B-3743-9E18-305E1B20B1A8}" srcOrd="2" destOrd="0" presId="urn:microsoft.com/office/officeart/2005/8/layout/vProcess5"/>
    <dgm:cxn modelId="{7BFB0BDA-D888-1146-8975-E98341EA6BBC}" type="presParOf" srcId="{967C303C-18C7-E54E-B54F-4E089A2E6AE5}" destId="{CEA9573A-DFA1-FE48-998D-14430BAE7C8B}" srcOrd="3" destOrd="0" presId="urn:microsoft.com/office/officeart/2005/8/layout/vProcess5"/>
    <dgm:cxn modelId="{E75B8473-F88A-C946-9C9C-4C36F3FDF197}" type="presParOf" srcId="{967C303C-18C7-E54E-B54F-4E089A2E6AE5}" destId="{339FDFA4-F6F6-0746-A048-0938AD555CC2}" srcOrd="4" destOrd="0" presId="urn:microsoft.com/office/officeart/2005/8/layout/vProcess5"/>
    <dgm:cxn modelId="{AED06772-DEE4-CE4B-AF01-7356B2D322A0}" type="presParOf" srcId="{967C303C-18C7-E54E-B54F-4E089A2E6AE5}" destId="{58FF4906-ED5A-1443-B24C-AD1FCE67CC93}"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AA43BA-9256-4B14-BB85-EDA65DDAC4AE}"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C7A9C622-3B59-490E-9F46-28B9A0E18DAF}">
      <dgm:prSet/>
      <dgm:spPr/>
      <dgm:t>
        <a:bodyPr/>
        <a:lstStyle/>
        <a:p>
          <a:r>
            <a:rPr lang="tr-TR"/>
            <a:t>BADR her yıl BİDR süreci tamamlandıktan sonra Kalite Koordinatörlüğü’nün koordinasyonunda hazırlanır. Rapor hazırlanırken ölçüt ve alt ölçütlerin karşılanma düzeylerine yönelik olarak birimde yürütülen planlama, uygulama, kontrol etme ve önlem alma süreçleri detaylı olarak açıklanmalı ve her alt ölçüt, uygun ve yeterli kanıtlarla desteklenmelidir. Yapılan açıklamalar ve sunulan kanıtlara dayalı olarak her bir alt ölçütün olgunluk düzeyi Dereceli Değerlendirme Anahtarı kullanılarak derecelendirilecektir.</a:t>
          </a:r>
          <a:endParaRPr lang="en-US"/>
        </a:p>
      </dgm:t>
    </dgm:pt>
    <dgm:pt modelId="{ADAA29FE-9A6D-4643-ABF2-40660E60554C}" type="parTrans" cxnId="{6B244D35-0DAE-4C45-8D69-566539DBDE3B}">
      <dgm:prSet/>
      <dgm:spPr/>
      <dgm:t>
        <a:bodyPr/>
        <a:lstStyle/>
        <a:p>
          <a:endParaRPr lang="en-US"/>
        </a:p>
      </dgm:t>
    </dgm:pt>
    <dgm:pt modelId="{6DC7A706-6D1A-4512-8025-2E97DE109FEF}" type="sibTrans" cxnId="{6B244D35-0DAE-4C45-8D69-566539DBDE3B}">
      <dgm:prSet/>
      <dgm:spPr/>
      <dgm:t>
        <a:bodyPr/>
        <a:lstStyle/>
        <a:p>
          <a:endParaRPr lang="en-US"/>
        </a:p>
      </dgm:t>
    </dgm:pt>
    <dgm:pt modelId="{E8BE51CC-38C2-421E-83A9-FBB95982E91F}">
      <dgm:prSet/>
      <dgm:spPr/>
      <dgm:t>
        <a:bodyPr/>
        <a:lstStyle/>
        <a:p>
          <a:r>
            <a:rPr lang="tr-TR"/>
            <a:t>Değerlendirme yapılırken birimin faaliyet alanının olduğu bütün ölçüt ve alt ölçütlere yönelik değerlendirmenin ayrıntılı olarak yapılması sağlanmalıdır. Değerlendirici ekibin paylaşacağı kanıtlara ek dosya halinde ya da link olarak raporda yer verilmeli ve rapor ile birlikte kalite koordinatörlüğüne gönderilmesi sağlanmalıdır.</a:t>
          </a:r>
          <a:endParaRPr lang="en-US"/>
        </a:p>
      </dgm:t>
    </dgm:pt>
    <dgm:pt modelId="{EDD92C4F-F0D5-4158-945A-80B0CBB32508}" type="parTrans" cxnId="{B114DFB9-EB53-4720-925E-63F54EC9F8DC}">
      <dgm:prSet/>
      <dgm:spPr/>
      <dgm:t>
        <a:bodyPr/>
        <a:lstStyle/>
        <a:p>
          <a:endParaRPr lang="en-US"/>
        </a:p>
      </dgm:t>
    </dgm:pt>
    <dgm:pt modelId="{14DDD240-6EE5-4C34-BD66-9CB1AA53C88C}" type="sibTrans" cxnId="{B114DFB9-EB53-4720-925E-63F54EC9F8DC}">
      <dgm:prSet/>
      <dgm:spPr/>
      <dgm:t>
        <a:bodyPr/>
        <a:lstStyle/>
        <a:p>
          <a:endParaRPr lang="en-US"/>
        </a:p>
      </dgm:t>
    </dgm:pt>
    <dgm:pt modelId="{F9B4CCFF-E26B-6B4B-8204-002E33813E9D}" type="pres">
      <dgm:prSet presAssocID="{EBAA43BA-9256-4B14-BB85-EDA65DDAC4AE}" presName="Name0" presStyleCnt="0">
        <dgm:presLayoutVars>
          <dgm:dir/>
          <dgm:animLvl val="lvl"/>
          <dgm:resizeHandles val="exact"/>
        </dgm:presLayoutVars>
      </dgm:prSet>
      <dgm:spPr/>
      <dgm:t>
        <a:bodyPr/>
        <a:lstStyle/>
        <a:p>
          <a:endParaRPr lang="tr-TR"/>
        </a:p>
      </dgm:t>
    </dgm:pt>
    <dgm:pt modelId="{50067ED1-F9C4-2342-9A68-1CDAB6FE48BB}" type="pres">
      <dgm:prSet presAssocID="{E8BE51CC-38C2-421E-83A9-FBB95982E91F}" presName="boxAndChildren" presStyleCnt="0"/>
      <dgm:spPr/>
    </dgm:pt>
    <dgm:pt modelId="{C74F9F80-CA46-894B-8901-F9284C0995AE}" type="pres">
      <dgm:prSet presAssocID="{E8BE51CC-38C2-421E-83A9-FBB95982E91F}" presName="parentTextBox" presStyleLbl="node1" presStyleIdx="0" presStyleCnt="2"/>
      <dgm:spPr/>
      <dgm:t>
        <a:bodyPr/>
        <a:lstStyle/>
        <a:p>
          <a:endParaRPr lang="tr-TR"/>
        </a:p>
      </dgm:t>
    </dgm:pt>
    <dgm:pt modelId="{932A29CB-9ABF-E744-B046-E569C5B23C72}" type="pres">
      <dgm:prSet presAssocID="{6DC7A706-6D1A-4512-8025-2E97DE109FEF}" presName="sp" presStyleCnt="0"/>
      <dgm:spPr/>
    </dgm:pt>
    <dgm:pt modelId="{93EE72F0-2422-9A42-848C-28CE80BCFB61}" type="pres">
      <dgm:prSet presAssocID="{C7A9C622-3B59-490E-9F46-28B9A0E18DAF}" presName="arrowAndChildren" presStyleCnt="0"/>
      <dgm:spPr/>
    </dgm:pt>
    <dgm:pt modelId="{A113DDC8-842D-A245-9499-89CE59076C1E}" type="pres">
      <dgm:prSet presAssocID="{C7A9C622-3B59-490E-9F46-28B9A0E18DAF}" presName="parentTextArrow" presStyleLbl="node1" presStyleIdx="1" presStyleCnt="2"/>
      <dgm:spPr/>
      <dgm:t>
        <a:bodyPr/>
        <a:lstStyle/>
        <a:p>
          <a:endParaRPr lang="tr-TR"/>
        </a:p>
      </dgm:t>
    </dgm:pt>
  </dgm:ptLst>
  <dgm:cxnLst>
    <dgm:cxn modelId="{856F48E8-A434-1B40-8AC7-A5AE3A3BDC26}" type="presOf" srcId="{EBAA43BA-9256-4B14-BB85-EDA65DDAC4AE}" destId="{F9B4CCFF-E26B-6B4B-8204-002E33813E9D}" srcOrd="0" destOrd="0" presId="urn:microsoft.com/office/officeart/2005/8/layout/process4"/>
    <dgm:cxn modelId="{6B244D35-0DAE-4C45-8D69-566539DBDE3B}" srcId="{EBAA43BA-9256-4B14-BB85-EDA65DDAC4AE}" destId="{C7A9C622-3B59-490E-9F46-28B9A0E18DAF}" srcOrd="0" destOrd="0" parTransId="{ADAA29FE-9A6D-4643-ABF2-40660E60554C}" sibTransId="{6DC7A706-6D1A-4512-8025-2E97DE109FEF}"/>
    <dgm:cxn modelId="{7409F095-22EE-B641-90B2-8108F9C4C28A}" type="presOf" srcId="{E8BE51CC-38C2-421E-83A9-FBB95982E91F}" destId="{C74F9F80-CA46-894B-8901-F9284C0995AE}" srcOrd="0" destOrd="0" presId="urn:microsoft.com/office/officeart/2005/8/layout/process4"/>
    <dgm:cxn modelId="{7B35645A-1B32-1947-80A8-042DA9946C1C}" type="presOf" srcId="{C7A9C622-3B59-490E-9F46-28B9A0E18DAF}" destId="{A113DDC8-842D-A245-9499-89CE59076C1E}" srcOrd="0" destOrd="0" presId="urn:microsoft.com/office/officeart/2005/8/layout/process4"/>
    <dgm:cxn modelId="{B114DFB9-EB53-4720-925E-63F54EC9F8DC}" srcId="{EBAA43BA-9256-4B14-BB85-EDA65DDAC4AE}" destId="{E8BE51CC-38C2-421E-83A9-FBB95982E91F}" srcOrd="1" destOrd="0" parTransId="{EDD92C4F-F0D5-4158-945A-80B0CBB32508}" sibTransId="{14DDD240-6EE5-4C34-BD66-9CB1AA53C88C}"/>
    <dgm:cxn modelId="{DEE074C1-A398-7240-B57A-99D20BE45C93}" type="presParOf" srcId="{F9B4CCFF-E26B-6B4B-8204-002E33813E9D}" destId="{50067ED1-F9C4-2342-9A68-1CDAB6FE48BB}" srcOrd="0" destOrd="0" presId="urn:microsoft.com/office/officeart/2005/8/layout/process4"/>
    <dgm:cxn modelId="{7FD9CB9A-F710-C84D-B497-765E3D3643D2}" type="presParOf" srcId="{50067ED1-F9C4-2342-9A68-1CDAB6FE48BB}" destId="{C74F9F80-CA46-894B-8901-F9284C0995AE}" srcOrd="0" destOrd="0" presId="urn:microsoft.com/office/officeart/2005/8/layout/process4"/>
    <dgm:cxn modelId="{24D237BE-7FEE-8045-8DD5-FB6ACAFEE815}" type="presParOf" srcId="{F9B4CCFF-E26B-6B4B-8204-002E33813E9D}" destId="{932A29CB-9ABF-E744-B046-E569C5B23C72}" srcOrd="1" destOrd="0" presId="urn:microsoft.com/office/officeart/2005/8/layout/process4"/>
    <dgm:cxn modelId="{25D62175-8F64-B84A-B494-6E68277F0DD4}" type="presParOf" srcId="{F9B4CCFF-E26B-6B4B-8204-002E33813E9D}" destId="{93EE72F0-2422-9A42-848C-28CE80BCFB61}" srcOrd="2" destOrd="0" presId="urn:microsoft.com/office/officeart/2005/8/layout/process4"/>
    <dgm:cxn modelId="{8E6BA7E5-54CF-0B4F-AE84-1EFE289818B6}" type="presParOf" srcId="{93EE72F0-2422-9A42-848C-28CE80BCFB61}" destId="{A113DDC8-842D-A245-9499-89CE59076C1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3077DC-2716-4792-822A-3FB753674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41B09E8-B890-4CC9-81FC-A77B4F9E8F26}">
      <dgm:prSet/>
      <dgm:spPr/>
      <dgm:t>
        <a:bodyPr/>
        <a:lstStyle/>
        <a:p>
          <a:r>
            <a:rPr lang="tr-TR"/>
            <a:t>Alt ölçütlerin olgunluk düzeyinin değerlendirmesinde kullanılan YÖKAK Dereceli Değerlendirme Anahtarı 1-5 arasında derecelendirilen basamaklardan oluşmaktadır. Bir olgunluk düzeyine geçmek için önceki basamakların tamamlanması gerekir. </a:t>
          </a:r>
          <a:endParaRPr lang="en-US"/>
        </a:p>
      </dgm:t>
    </dgm:pt>
    <dgm:pt modelId="{B25650EE-01EF-4DA5-852E-D54FC66EE1BE}" type="parTrans" cxnId="{5400CF86-AA13-4F56-A95B-ACE526DAD500}">
      <dgm:prSet/>
      <dgm:spPr/>
      <dgm:t>
        <a:bodyPr/>
        <a:lstStyle/>
        <a:p>
          <a:endParaRPr lang="en-US"/>
        </a:p>
      </dgm:t>
    </dgm:pt>
    <dgm:pt modelId="{CCC329C3-74E4-42DC-8CA4-84E8361803C2}" type="sibTrans" cxnId="{5400CF86-AA13-4F56-A95B-ACE526DAD500}">
      <dgm:prSet/>
      <dgm:spPr/>
      <dgm:t>
        <a:bodyPr/>
        <a:lstStyle/>
        <a:p>
          <a:endParaRPr lang="en-US"/>
        </a:p>
      </dgm:t>
    </dgm:pt>
    <dgm:pt modelId="{8D9AEEE5-09E2-4DE5-84CE-D64C57FC8DAC}">
      <dgm:prSet/>
      <dgm:spPr/>
      <dgm:t>
        <a:bodyPr/>
        <a:lstStyle/>
        <a:p>
          <a:r>
            <a:rPr lang="tr-TR" dirty="0"/>
            <a:t>Akran Değerlendirme Tablosu Değerlendirme Sistemi PUKÖ döngüsü esas alınarak her alt ölçüte uygun hazırlanmış olan değerlendirme kriterlerini içermektedir. Değerlendirme sistemi 3’lü </a:t>
          </a:r>
          <a:r>
            <a:rPr lang="tr-TR" dirty="0" err="1"/>
            <a:t>Likert</a:t>
          </a:r>
          <a:r>
            <a:rPr lang="tr-TR" dirty="0"/>
            <a:t> Tipi Ölçek özelliklerine göre hazırlanmıştır. Bu kapsamda BİDR raporunda bulunan öz değerlendirmeye ilişkin açıklamalar okunarak her bir alt ölçütün değerlendirme kriterlerinin değerlendirilmesi  beklenmektedir. </a:t>
          </a:r>
          <a:endParaRPr lang="en-US" dirty="0"/>
        </a:p>
      </dgm:t>
    </dgm:pt>
    <dgm:pt modelId="{47DD8047-8F7A-4922-AB0D-3A88F181615B}" type="parTrans" cxnId="{1DA19B91-ECC4-4456-AC0F-12AD35763699}">
      <dgm:prSet/>
      <dgm:spPr/>
      <dgm:t>
        <a:bodyPr/>
        <a:lstStyle/>
        <a:p>
          <a:endParaRPr lang="en-US"/>
        </a:p>
      </dgm:t>
    </dgm:pt>
    <dgm:pt modelId="{00E4A962-33C0-4C56-8198-7E4471D62165}" type="sibTrans" cxnId="{1DA19B91-ECC4-4456-AC0F-12AD35763699}">
      <dgm:prSet/>
      <dgm:spPr/>
      <dgm:t>
        <a:bodyPr/>
        <a:lstStyle/>
        <a:p>
          <a:endParaRPr lang="en-US"/>
        </a:p>
      </dgm:t>
    </dgm:pt>
    <dgm:pt modelId="{21CF147D-A88A-884D-85E6-84122ED4DAF6}" type="pres">
      <dgm:prSet presAssocID="{463077DC-2716-4792-822A-3FB753674C32}" presName="linear" presStyleCnt="0">
        <dgm:presLayoutVars>
          <dgm:animLvl val="lvl"/>
          <dgm:resizeHandles val="exact"/>
        </dgm:presLayoutVars>
      </dgm:prSet>
      <dgm:spPr/>
      <dgm:t>
        <a:bodyPr/>
        <a:lstStyle/>
        <a:p>
          <a:endParaRPr lang="tr-TR"/>
        </a:p>
      </dgm:t>
    </dgm:pt>
    <dgm:pt modelId="{4F9C4CA1-BFDE-ED4E-8A08-467672C03005}" type="pres">
      <dgm:prSet presAssocID="{241B09E8-B890-4CC9-81FC-A77B4F9E8F26}" presName="parentText" presStyleLbl="node1" presStyleIdx="0" presStyleCnt="2">
        <dgm:presLayoutVars>
          <dgm:chMax val="0"/>
          <dgm:bulletEnabled val="1"/>
        </dgm:presLayoutVars>
      </dgm:prSet>
      <dgm:spPr/>
      <dgm:t>
        <a:bodyPr/>
        <a:lstStyle/>
        <a:p>
          <a:endParaRPr lang="tr-TR"/>
        </a:p>
      </dgm:t>
    </dgm:pt>
    <dgm:pt modelId="{7557E94E-1963-0947-8AE5-66D495B587BD}" type="pres">
      <dgm:prSet presAssocID="{CCC329C3-74E4-42DC-8CA4-84E8361803C2}" presName="spacer" presStyleCnt="0"/>
      <dgm:spPr/>
    </dgm:pt>
    <dgm:pt modelId="{8166A331-C5AE-264E-9459-B453920F60C5}" type="pres">
      <dgm:prSet presAssocID="{8D9AEEE5-09E2-4DE5-84CE-D64C57FC8DAC}" presName="parentText" presStyleLbl="node1" presStyleIdx="1" presStyleCnt="2">
        <dgm:presLayoutVars>
          <dgm:chMax val="0"/>
          <dgm:bulletEnabled val="1"/>
        </dgm:presLayoutVars>
      </dgm:prSet>
      <dgm:spPr/>
      <dgm:t>
        <a:bodyPr/>
        <a:lstStyle/>
        <a:p>
          <a:endParaRPr lang="tr-TR"/>
        </a:p>
      </dgm:t>
    </dgm:pt>
  </dgm:ptLst>
  <dgm:cxnLst>
    <dgm:cxn modelId="{5EDFBF54-5501-CD44-B873-F9E301CFC11D}" type="presOf" srcId="{8D9AEEE5-09E2-4DE5-84CE-D64C57FC8DAC}" destId="{8166A331-C5AE-264E-9459-B453920F60C5}" srcOrd="0" destOrd="0" presId="urn:microsoft.com/office/officeart/2005/8/layout/vList2"/>
    <dgm:cxn modelId="{5400CF86-AA13-4F56-A95B-ACE526DAD500}" srcId="{463077DC-2716-4792-822A-3FB753674C32}" destId="{241B09E8-B890-4CC9-81FC-A77B4F9E8F26}" srcOrd="0" destOrd="0" parTransId="{B25650EE-01EF-4DA5-852E-D54FC66EE1BE}" sibTransId="{CCC329C3-74E4-42DC-8CA4-84E8361803C2}"/>
    <dgm:cxn modelId="{200CE2F0-2A15-5A4A-B198-795F5C6FF668}" type="presOf" srcId="{241B09E8-B890-4CC9-81FC-A77B4F9E8F26}" destId="{4F9C4CA1-BFDE-ED4E-8A08-467672C03005}" srcOrd="0" destOrd="0" presId="urn:microsoft.com/office/officeart/2005/8/layout/vList2"/>
    <dgm:cxn modelId="{1DA19B91-ECC4-4456-AC0F-12AD35763699}" srcId="{463077DC-2716-4792-822A-3FB753674C32}" destId="{8D9AEEE5-09E2-4DE5-84CE-D64C57FC8DAC}" srcOrd="1" destOrd="0" parTransId="{47DD8047-8F7A-4922-AB0D-3A88F181615B}" sibTransId="{00E4A962-33C0-4C56-8198-7E4471D62165}"/>
    <dgm:cxn modelId="{B19875D9-DD68-7548-A2DD-E82E9FEC4EEE}" type="presOf" srcId="{463077DC-2716-4792-822A-3FB753674C32}" destId="{21CF147D-A88A-884D-85E6-84122ED4DAF6}" srcOrd="0" destOrd="0" presId="urn:microsoft.com/office/officeart/2005/8/layout/vList2"/>
    <dgm:cxn modelId="{04D49ABF-CB8B-0A44-AAE9-37703E5ECA26}" type="presParOf" srcId="{21CF147D-A88A-884D-85E6-84122ED4DAF6}" destId="{4F9C4CA1-BFDE-ED4E-8A08-467672C03005}" srcOrd="0" destOrd="0" presId="urn:microsoft.com/office/officeart/2005/8/layout/vList2"/>
    <dgm:cxn modelId="{2942E08D-01F1-5C49-B9F9-F46498A83621}" type="presParOf" srcId="{21CF147D-A88A-884D-85E6-84122ED4DAF6}" destId="{7557E94E-1963-0947-8AE5-66D495B587BD}" srcOrd="1" destOrd="0" presId="urn:microsoft.com/office/officeart/2005/8/layout/vList2"/>
    <dgm:cxn modelId="{EDBAD471-7911-944D-903F-DAE3B21E56B9}" type="presParOf" srcId="{21CF147D-A88A-884D-85E6-84122ED4DAF6}" destId="{8166A331-C5AE-264E-9459-B453920F60C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7C2B2E-A320-4D67-9BEE-DDD14B54D4F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2624E1A-65B0-4C21-B379-4E8D1CF2B248}">
      <dgm:prSet/>
      <dgm:spPr/>
      <dgm:t>
        <a:bodyPr/>
        <a:lstStyle/>
        <a:p>
          <a:r>
            <a:rPr lang="tr-TR"/>
            <a:t>Birim Akran Değerlendirme Raporu (BADR)’nun hazırlanmasında değerlendirmeyi yapan birimin Akran Değerlendirme Ekibi’nde bulunan kişiler görev alır. Birim Akran Değerlendirme Ekibi en az 4 kişiden oluşmalıdır. </a:t>
          </a:r>
          <a:endParaRPr lang="en-US"/>
        </a:p>
      </dgm:t>
    </dgm:pt>
    <dgm:pt modelId="{DCF75C2D-802F-48D9-8FC0-E960688C965B}" type="parTrans" cxnId="{FD9601AF-3E7B-461B-A79F-C49F36674F44}">
      <dgm:prSet/>
      <dgm:spPr/>
      <dgm:t>
        <a:bodyPr/>
        <a:lstStyle/>
        <a:p>
          <a:endParaRPr lang="en-US"/>
        </a:p>
      </dgm:t>
    </dgm:pt>
    <dgm:pt modelId="{177259EC-B267-40D9-9FD3-9FA831D90BC4}" type="sibTrans" cxnId="{FD9601AF-3E7B-461B-A79F-C49F36674F44}">
      <dgm:prSet/>
      <dgm:spPr/>
      <dgm:t>
        <a:bodyPr/>
        <a:lstStyle/>
        <a:p>
          <a:endParaRPr lang="en-US"/>
        </a:p>
      </dgm:t>
    </dgm:pt>
    <dgm:pt modelId="{F943F104-8BEF-46CF-9F8E-2FD59F5D1C5F}">
      <dgm:prSet/>
      <dgm:spPr/>
      <dgm:t>
        <a:bodyPr/>
        <a:lstStyle/>
        <a:p>
          <a:r>
            <a:rPr lang="tr-TR" dirty="0"/>
            <a:t>Birim Akran Değerlendirme Ekibi içerisinde Birim Kalite Komisyonu Başkanı tarafından Kütahya Dumlupınar Üniversitesi Kalite Güvencesi Yönergesi Madde 11-(2) kapsamında oluşturulan alt komisyonlarda görevli kişilerin yer alması sağlanır. Bu kapsamda Liderlik, Yönetişim ve Kalite, Eğitim ve Öğretim, Araştırma ve Geliştirme ile Toplumsal Katkı alt çalışma komisyonlarında görev alan kişilerin görev aldıkları bölümde akran değerlendirmesi yapması beklenir. </a:t>
          </a:r>
        </a:p>
        <a:p>
          <a:endParaRPr lang="tr-TR" dirty="0"/>
        </a:p>
        <a:p>
          <a:r>
            <a:rPr lang="tr-TR" dirty="0"/>
            <a:t>Akran Değerlendirme Ekibinin alt </a:t>
          </a:r>
          <a:r>
            <a:rPr lang="tr-TR" dirty="0" err="1"/>
            <a:t>çalışma</a:t>
          </a:r>
          <a:r>
            <a:rPr lang="tr-TR" dirty="0"/>
            <a:t> komisyonlarında yer alan </a:t>
          </a:r>
          <a:r>
            <a:rPr lang="tr-TR" dirty="0" err="1"/>
            <a:t>üyelerin</a:t>
          </a:r>
          <a:r>
            <a:rPr lang="tr-TR" dirty="0"/>
            <a:t> yanı sıra gerekli </a:t>
          </a:r>
          <a:r>
            <a:rPr lang="tr-TR" noProof="0" dirty="0" err="1"/>
            <a:t>görülmesi</a:t>
          </a:r>
          <a:r>
            <a:rPr lang="tr-TR" noProof="0" dirty="0"/>
            <a:t> </a:t>
          </a:r>
          <a:r>
            <a:rPr lang="tr-TR" dirty="0"/>
            <a:t>halinde ilgili Birim Kalite Komisyon </a:t>
          </a:r>
          <a:r>
            <a:rPr lang="tr-TR" dirty="0" err="1"/>
            <a:t>Başkanı</a:t>
          </a:r>
          <a:r>
            <a:rPr lang="tr-TR" dirty="0"/>
            <a:t> tarafından </a:t>
          </a:r>
          <a:r>
            <a:rPr lang="tr-TR" dirty="0" err="1"/>
            <a:t>diğer</a:t>
          </a:r>
          <a:r>
            <a:rPr lang="tr-TR" dirty="0"/>
            <a:t> akademik ve idari personel de </a:t>
          </a:r>
          <a:r>
            <a:rPr lang="tr-TR" dirty="0" err="1"/>
            <a:t>görevlendirilebilir</a:t>
          </a:r>
          <a:r>
            <a:rPr lang="tr-TR" dirty="0"/>
            <a:t>. </a:t>
          </a:r>
        </a:p>
      </dgm:t>
    </dgm:pt>
    <dgm:pt modelId="{78684BA4-B21D-4831-9394-AD0C32EC3DD2}" type="parTrans" cxnId="{F8875650-CCA0-4C66-99FA-D618275A6BAD}">
      <dgm:prSet/>
      <dgm:spPr/>
      <dgm:t>
        <a:bodyPr/>
        <a:lstStyle/>
        <a:p>
          <a:endParaRPr lang="en-US"/>
        </a:p>
      </dgm:t>
    </dgm:pt>
    <dgm:pt modelId="{F987C38C-83B5-4A1B-9CF6-55535B2DAD1B}" type="sibTrans" cxnId="{F8875650-CCA0-4C66-99FA-D618275A6BAD}">
      <dgm:prSet/>
      <dgm:spPr/>
      <dgm:t>
        <a:bodyPr/>
        <a:lstStyle/>
        <a:p>
          <a:endParaRPr lang="en-US"/>
        </a:p>
      </dgm:t>
    </dgm:pt>
    <dgm:pt modelId="{C0CC911D-FDD7-9149-AD4B-3ED1AEF79271}" type="pres">
      <dgm:prSet presAssocID="{317C2B2E-A320-4D67-9BEE-DDD14B54D4FE}" presName="linear" presStyleCnt="0">
        <dgm:presLayoutVars>
          <dgm:animLvl val="lvl"/>
          <dgm:resizeHandles val="exact"/>
        </dgm:presLayoutVars>
      </dgm:prSet>
      <dgm:spPr/>
      <dgm:t>
        <a:bodyPr/>
        <a:lstStyle/>
        <a:p>
          <a:endParaRPr lang="tr-TR"/>
        </a:p>
      </dgm:t>
    </dgm:pt>
    <dgm:pt modelId="{A6DDA8A8-8E01-444F-98CC-669575B32323}" type="pres">
      <dgm:prSet presAssocID="{32624E1A-65B0-4C21-B379-4E8D1CF2B248}" presName="parentText" presStyleLbl="node1" presStyleIdx="0" presStyleCnt="2" custScaleY="78540">
        <dgm:presLayoutVars>
          <dgm:chMax val="0"/>
          <dgm:bulletEnabled val="1"/>
        </dgm:presLayoutVars>
      </dgm:prSet>
      <dgm:spPr/>
      <dgm:t>
        <a:bodyPr/>
        <a:lstStyle/>
        <a:p>
          <a:endParaRPr lang="tr-TR"/>
        </a:p>
      </dgm:t>
    </dgm:pt>
    <dgm:pt modelId="{E2C511F9-A193-A549-BDA0-5D134857F130}" type="pres">
      <dgm:prSet presAssocID="{177259EC-B267-40D9-9FD3-9FA831D90BC4}" presName="spacer" presStyleCnt="0"/>
      <dgm:spPr/>
    </dgm:pt>
    <dgm:pt modelId="{064DB245-60A9-4E4A-B735-356547565FD5}" type="pres">
      <dgm:prSet presAssocID="{F943F104-8BEF-46CF-9F8E-2FD59F5D1C5F}" presName="parentText" presStyleLbl="node1" presStyleIdx="1" presStyleCnt="2">
        <dgm:presLayoutVars>
          <dgm:chMax val="0"/>
          <dgm:bulletEnabled val="1"/>
        </dgm:presLayoutVars>
      </dgm:prSet>
      <dgm:spPr/>
      <dgm:t>
        <a:bodyPr/>
        <a:lstStyle/>
        <a:p>
          <a:endParaRPr lang="tr-TR"/>
        </a:p>
      </dgm:t>
    </dgm:pt>
  </dgm:ptLst>
  <dgm:cxnLst>
    <dgm:cxn modelId="{D3449B61-1A04-5240-85EA-78EE6EBEAC9D}" type="presOf" srcId="{32624E1A-65B0-4C21-B379-4E8D1CF2B248}" destId="{A6DDA8A8-8E01-444F-98CC-669575B32323}" srcOrd="0" destOrd="0" presId="urn:microsoft.com/office/officeart/2005/8/layout/vList2"/>
    <dgm:cxn modelId="{5ACEEFA6-8362-6C43-9382-DD6C8B1EF8B5}" type="presOf" srcId="{F943F104-8BEF-46CF-9F8E-2FD59F5D1C5F}" destId="{064DB245-60A9-4E4A-B735-356547565FD5}" srcOrd="0" destOrd="0" presId="urn:microsoft.com/office/officeart/2005/8/layout/vList2"/>
    <dgm:cxn modelId="{F8875650-CCA0-4C66-99FA-D618275A6BAD}" srcId="{317C2B2E-A320-4D67-9BEE-DDD14B54D4FE}" destId="{F943F104-8BEF-46CF-9F8E-2FD59F5D1C5F}" srcOrd="1" destOrd="0" parTransId="{78684BA4-B21D-4831-9394-AD0C32EC3DD2}" sibTransId="{F987C38C-83B5-4A1B-9CF6-55535B2DAD1B}"/>
    <dgm:cxn modelId="{FD9601AF-3E7B-461B-A79F-C49F36674F44}" srcId="{317C2B2E-A320-4D67-9BEE-DDD14B54D4FE}" destId="{32624E1A-65B0-4C21-B379-4E8D1CF2B248}" srcOrd="0" destOrd="0" parTransId="{DCF75C2D-802F-48D9-8FC0-E960688C965B}" sibTransId="{177259EC-B267-40D9-9FD3-9FA831D90BC4}"/>
    <dgm:cxn modelId="{1A5B641C-CEBC-5E43-85D7-B843B2773BF2}" type="presOf" srcId="{317C2B2E-A320-4D67-9BEE-DDD14B54D4FE}" destId="{C0CC911D-FDD7-9149-AD4B-3ED1AEF79271}" srcOrd="0" destOrd="0" presId="urn:microsoft.com/office/officeart/2005/8/layout/vList2"/>
    <dgm:cxn modelId="{74566FD0-2E60-5946-879C-808EF50E3998}" type="presParOf" srcId="{C0CC911D-FDD7-9149-AD4B-3ED1AEF79271}" destId="{A6DDA8A8-8E01-444F-98CC-669575B32323}" srcOrd="0" destOrd="0" presId="urn:microsoft.com/office/officeart/2005/8/layout/vList2"/>
    <dgm:cxn modelId="{FC712307-EBBE-BF40-9E05-37600C38F695}" type="presParOf" srcId="{C0CC911D-FDD7-9149-AD4B-3ED1AEF79271}" destId="{E2C511F9-A193-A549-BDA0-5D134857F130}" srcOrd="1" destOrd="0" presId="urn:microsoft.com/office/officeart/2005/8/layout/vList2"/>
    <dgm:cxn modelId="{F4E571DF-68D1-1C4B-8C86-650EB8DD5D84}" type="presParOf" srcId="{C0CC911D-FDD7-9149-AD4B-3ED1AEF79271}" destId="{064DB245-60A9-4E4A-B735-356547565FD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9A0CED-00FB-4DA5-8C6F-3B931BEB5F7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436BA50-F02B-4EFD-B747-1F2BDF4B27E2}">
      <dgm:prSet/>
      <dgm:spPr/>
      <dgm:t>
        <a:bodyPr/>
        <a:lstStyle/>
        <a:p>
          <a:r>
            <a:rPr lang="tr-TR"/>
            <a:t>Birim Akran Değerlendirme Raporu hazırlanırken bir kapak sayfası tasarlanmalı ve kapak sayfasında birim adı, akran değerlendirme ekibi, raporun hazırlanma tarihi ay ve yıl olarak paylaşılmalıdır. </a:t>
          </a:r>
          <a:endParaRPr lang="en-US"/>
        </a:p>
      </dgm:t>
    </dgm:pt>
    <dgm:pt modelId="{0BB05745-45C2-47EB-9000-21BDBF0A0834}" type="parTrans" cxnId="{C113D2C5-6657-4063-97E4-320EB9923AC3}">
      <dgm:prSet/>
      <dgm:spPr/>
      <dgm:t>
        <a:bodyPr/>
        <a:lstStyle/>
        <a:p>
          <a:endParaRPr lang="en-US"/>
        </a:p>
      </dgm:t>
    </dgm:pt>
    <dgm:pt modelId="{7C3F0143-ED42-4E40-9672-AA514787A64F}" type="sibTrans" cxnId="{C113D2C5-6657-4063-97E4-320EB9923AC3}">
      <dgm:prSet/>
      <dgm:spPr/>
      <dgm:t>
        <a:bodyPr/>
        <a:lstStyle/>
        <a:p>
          <a:endParaRPr lang="en-US"/>
        </a:p>
      </dgm:t>
    </dgm:pt>
    <dgm:pt modelId="{0B4164A7-354A-46D5-9FC4-1A7B4D933CAF}">
      <dgm:prSet/>
      <dgm:spPr/>
      <dgm:t>
        <a:bodyPr/>
        <a:lstStyle/>
        <a:p>
          <a:r>
            <a:rPr lang="tr-TR"/>
            <a:t>Değerlendirme yapılırken birimin faaliyet alanının olduğu bütün ölçüt ve alt ölçütlere yönelik değerlendirmenin ayrıntılı olarak yapılması sağlanmalıdır. </a:t>
          </a:r>
          <a:endParaRPr lang="en-US"/>
        </a:p>
      </dgm:t>
    </dgm:pt>
    <dgm:pt modelId="{F806B557-B3D8-4DD2-9756-2A7A9DB4FCCD}" type="parTrans" cxnId="{5683F7F7-638F-425F-A08B-C283103843BF}">
      <dgm:prSet/>
      <dgm:spPr/>
      <dgm:t>
        <a:bodyPr/>
        <a:lstStyle/>
        <a:p>
          <a:endParaRPr lang="en-US"/>
        </a:p>
      </dgm:t>
    </dgm:pt>
    <dgm:pt modelId="{8583573C-9FA9-4A77-A695-6D0A8F86A95A}" type="sibTrans" cxnId="{5683F7F7-638F-425F-A08B-C283103843BF}">
      <dgm:prSet/>
      <dgm:spPr/>
      <dgm:t>
        <a:bodyPr/>
        <a:lstStyle/>
        <a:p>
          <a:endParaRPr lang="en-US"/>
        </a:p>
      </dgm:t>
    </dgm:pt>
    <dgm:pt modelId="{4C5E46D1-D8B2-4DB0-97B8-F109F7C3F507}">
      <dgm:prSet/>
      <dgm:spPr/>
      <dgm:t>
        <a:bodyPr/>
        <a:lstStyle/>
        <a:p>
          <a:r>
            <a:rPr lang="tr-TR" dirty="0"/>
            <a:t>Değerlendirici ekibin paylaşacağı kanıtlara ek dosya halinde ya da link olarak raporda yer verilmeli ve rapor ile birlikte Kalite Koordinatörlüğüne gönderilmesi sağlanmalıdır.</a:t>
          </a:r>
          <a:endParaRPr lang="en-US" dirty="0"/>
        </a:p>
      </dgm:t>
    </dgm:pt>
    <dgm:pt modelId="{2DC69CF7-38E0-4E4A-84D9-488AE0F9EABE}" type="parTrans" cxnId="{B68E01E0-2494-43DB-8E9B-A59FA81C1387}">
      <dgm:prSet/>
      <dgm:spPr/>
      <dgm:t>
        <a:bodyPr/>
        <a:lstStyle/>
        <a:p>
          <a:endParaRPr lang="en-US"/>
        </a:p>
      </dgm:t>
    </dgm:pt>
    <dgm:pt modelId="{FD5F6E3E-E2F9-4DC4-8B6F-DE75310566CD}" type="sibTrans" cxnId="{B68E01E0-2494-43DB-8E9B-A59FA81C1387}">
      <dgm:prSet/>
      <dgm:spPr/>
      <dgm:t>
        <a:bodyPr/>
        <a:lstStyle/>
        <a:p>
          <a:endParaRPr lang="en-US"/>
        </a:p>
      </dgm:t>
    </dgm:pt>
    <dgm:pt modelId="{298C6196-9879-2B47-BFE9-31E654C054E2}" type="pres">
      <dgm:prSet presAssocID="{9A9A0CED-00FB-4DA5-8C6F-3B931BEB5F7D}" presName="outerComposite" presStyleCnt="0">
        <dgm:presLayoutVars>
          <dgm:chMax val="5"/>
          <dgm:dir/>
          <dgm:resizeHandles val="exact"/>
        </dgm:presLayoutVars>
      </dgm:prSet>
      <dgm:spPr/>
      <dgm:t>
        <a:bodyPr/>
        <a:lstStyle/>
        <a:p>
          <a:endParaRPr lang="tr-TR"/>
        </a:p>
      </dgm:t>
    </dgm:pt>
    <dgm:pt modelId="{09EBE64C-FEF4-274B-9158-52637F3B07A4}" type="pres">
      <dgm:prSet presAssocID="{9A9A0CED-00FB-4DA5-8C6F-3B931BEB5F7D}" presName="dummyMaxCanvas" presStyleCnt="0">
        <dgm:presLayoutVars/>
      </dgm:prSet>
      <dgm:spPr/>
    </dgm:pt>
    <dgm:pt modelId="{CED28DBC-041F-934A-B63D-4B42E83C79B1}" type="pres">
      <dgm:prSet presAssocID="{9A9A0CED-00FB-4DA5-8C6F-3B931BEB5F7D}" presName="ThreeNodes_1" presStyleLbl="node1" presStyleIdx="0" presStyleCnt="3">
        <dgm:presLayoutVars>
          <dgm:bulletEnabled val="1"/>
        </dgm:presLayoutVars>
      </dgm:prSet>
      <dgm:spPr/>
      <dgm:t>
        <a:bodyPr/>
        <a:lstStyle/>
        <a:p>
          <a:endParaRPr lang="tr-TR"/>
        </a:p>
      </dgm:t>
    </dgm:pt>
    <dgm:pt modelId="{181E55E5-563D-9740-A363-53CCDCC44B3E}" type="pres">
      <dgm:prSet presAssocID="{9A9A0CED-00FB-4DA5-8C6F-3B931BEB5F7D}" presName="ThreeNodes_2" presStyleLbl="node1" presStyleIdx="1" presStyleCnt="3">
        <dgm:presLayoutVars>
          <dgm:bulletEnabled val="1"/>
        </dgm:presLayoutVars>
      </dgm:prSet>
      <dgm:spPr/>
      <dgm:t>
        <a:bodyPr/>
        <a:lstStyle/>
        <a:p>
          <a:endParaRPr lang="tr-TR"/>
        </a:p>
      </dgm:t>
    </dgm:pt>
    <dgm:pt modelId="{886FCEA3-98BC-DD4F-BE9A-36D9FD061747}" type="pres">
      <dgm:prSet presAssocID="{9A9A0CED-00FB-4DA5-8C6F-3B931BEB5F7D}" presName="ThreeNodes_3" presStyleLbl="node1" presStyleIdx="2" presStyleCnt="3">
        <dgm:presLayoutVars>
          <dgm:bulletEnabled val="1"/>
        </dgm:presLayoutVars>
      </dgm:prSet>
      <dgm:spPr/>
      <dgm:t>
        <a:bodyPr/>
        <a:lstStyle/>
        <a:p>
          <a:endParaRPr lang="tr-TR"/>
        </a:p>
      </dgm:t>
    </dgm:pt>
    <dgm:pt modelId="{118C4E9B-30C7-7341-A814-E0095310DBB8}" type="pres">
      <dgm:prSet presAssocID="{9A9A0CED-00FB-4DA5-8C6F-3B931BEB5F7D}" presName="ThreeConn_1-2" presStyleLbl="fgAccFollowNode1" presStyleIdx="0" presStyleCnt="2">
        <dgm:presLayoutVars>
          <dgm:bulletEnabled val="1"/>
        </dgm:presLayoutVars>
      </dgm:prSet>
      <dgm:spPr/>
      <dgm:t>
        <a:bodyPr/>
        <a:lstStyle/>
        <a:p>
          <a:endParaRPr lang="tr-TR"/>
        </a:p>
      </dgm:t>
    </dgm:pt>
    <dgm:pt modelId="{1842C954-3321-9046-A30E-6AE884B1F35A}" type="pres">
      <dgm:prSet presAssocID="{9A9A0CED-00FB-4DA5-8C6F-3B931BEB5F7D}" presName="ThreeConn_2-3" presStyleLbl="fgAccFollowNode1" presStyleIdx="1" presStyleCnt="2">
        <dgm:presLayoutVars>
          <dgm:bulletEnabled val="1"/>
        </dgm:presLayoutVars>
      </dgm:prSet>
      <dgm:spPr/>
      <dgm:t>
        <a:bodyPr/>
        <a:lstStyle/>
        <a:p>
          <a:endParaRPr lang="tr-TR"/>
        </a:p>
      </dgm:t>
    </dgm:pt>
    <dgm:pt modelId="{82C2E962-7DC5-594D-A533-65465197A521}" type="pres">
      <dgm:prSet presAssocID="{9A9A0CED-00FB-4DA5-8C6F-3B931BEB5F7D}" presName="ThreeNodes_1_text" presStyleLbl="node1" presStyleIdx="2" presStyleCnt="3">
        <dgm:presLayoutVars>
          <dgm:bulletEnabled val="1"/>
        </dgm:presLayoutVars>
      </dgm:prSet>
      <dgm:spPr/>
      <dgm:t>
        <a:bodyPr/>
        <a:lstStyle/>
        <a:p>
          <a:endParaRPr lang="tr-TR"/>
        </a:p>
      </dgm:t>
    </dgm:pt>
    <dgm:pt modelId="{572B0473-8DD1-024E-9C12-9860879E3846}" type="pres">
      <dgm:prSet presAssocID="{9A9A0CED-00FB-4DA5-8C6F-3B931BEB5F7D}" presName="ThreeNodes_2_text" presStyleLbl="node1" presStyleIdx="2" presStyleCnt="3">
        <dgm:presLayoutVars>
          <dgm:bulletEnabled val="1"/>
        </dgm:presLayoutVars>
      </dgm:prSet>
      <dgm:spPr/>
      <dgm:t>
        <a:bodyPr/>
        <a:lstStyle/>
        <a:p>
          <a:endParaRPr lang="tr-TR"/>
        </a:p>
      </dgm:t>
    </dgm:pt>
    <dgm:pt modelId="{4107F04C-9C32-1047-B009-109268DD3CA6}" type="pres">
      <dgm:prSet presAssocID="{9A9A0CED-00FB-4DA5-8C6F-3B931BEB5F7D}" presName="ThreeNodes_3_text" presStyleLbl="node1" presStyleIdx="2" presStyleCnt="3">
        <dgm:presLayoutVars>
          <dgm:bulletEnabled val="1"/>
        </dgm:presLayoutVars>
      </dgm:prSet>
      <dgm:spPr/>
      <dgm:t>
        <a:bodyPr/>
        <a:lstStyle/>
        <a:p>
          <a:endParaRPr lang="tr-TR"/>
        </a:p>
      </dgm:t>
    </dgm:pt>
  </dgm:ptLst>
  <dgm:cxnLst>
    <dgm:cxn modelId="{E47357D7-7228-5047-9655-E768E90B58B9}" type="presOf" srcId="{0B4164A7-354A-46D5-9FC4-1A7B4D933CAF}" destId="{181E55E5-563D-9740-A363-53CCDCC44B3E}" srcOrd="0" destOrd="0" presId="urn:microsoft.com/office/officeart/2005/8/layout/vProcess5"/>
    <dgm:cxn modelId="{8D17E226-C9D5-FE48-9C02-5A13086385FC}" type="presOf" srcId="{0B4164A7-354A-46D5-9FC4-1A7B4D933CAF}" destId="{572B0473-8DD1-024E-9C12-9860879E3846}" srcOrd="1" destOrd="0" presId="urn:microsoft.com/office/officeart/2005/8/layout/vProcess5"/>
    <dgm:cxn modelId="{638A8AE5-885D-6243-8072-AE362DC00FB5}" type="presOf" srcId="{9A9A0CED-00FB-4DA5-8C6F-3B931BEB5F7D}" destId="{298C6196-9879-2B47-BFE9-31E654C054E2}" srcOrd="0" destOrd="0" presId="urn:microsoft.com/office/officeart/2005/8/layout/vProcess5"/>
    <dgm:cxn modelId="{33C8F9CE-FC7A-0A42-95B8-466721502C5C}" type="presOf" srcId="{4C5E46D1-D8B2-4DB0-97B8-F109F7C3F507}" destId="{886FCEA3-98BC-DD4F-BE9A-36D9FD061747}" srcOrd="0" destOrd="0" presId="urn:microsoft.com/office/officeart/2005/8/layout/vProcess5"/>
    <dgm:cxn modelId="{5D87751A-79F3-ED40-A90D-AE7C89E4D57D}" type="presOf" srcId="{8583573C-9FA9-4A77-A695-6D0A8F86A95A}" destId="{1842C954-3321-9046-A30E-6AE884B1F35A}" srcOrd="0" destOrd="0" presId="urn:microsoft.com/office/officeart/2005/8/layout/vProcess5"/>
    <dgm:cxn modelId="{5683F7F7-638F-425F-A08B-C283103843BF}" srcId="{9A9A0CED-00FB-4DA5-8C6F-3B931BEB5F7D}" destId="{0B4164A7-354A-46D5-9FC4-1A7B4D933CAF}" srcOrd="1" destOrd="0" parTransId="{F806B557-B3D8-4DD2-9756-2A7A9DB4FCCD}" sibTransId="{8583573C-9FA9-4A77-A695-6D0A8F86A95A}"/>
    <dgm:cxn modelId="{B68E01E0-2494-43DB-8E9B-A59FA81C1387}" srcId="{9A9A0CED-00FB-4DA5-8C6F-3B931BEB5F7D}" destId="{4C5E46D1-D8B2-4DB0-97B8-F109F7C3F507}" srcOrd="2" destOrd="0" parTransId="{2DC69CF7-38E0-4E4A-84D9-488AE0F9EABE}" sibTransId="{FD5F6E3E-E2F9-4DC4-8B6F-DE75310566CD}"/>
    <dgm:cxn modelId="{C113D2C5-6657-4063-97E4-320EB9923AC3}" srcId="{9A9A0CED-00FB-4DA5-8C6F-3B931BEB5F7D}" destId="{A436BA50-F02B-4EFD-B747-1F2BDF4B27E2}" srcOrd="0" destOrd="0" parTransId="{0BB05745-45C2-47EB-9000-21BDBF0A0834}" sibTransId="{7C3F0143-ED42-4E40-9672-AA514787A64F}"/>
    <dgm:cxn modelId="{4C1EC156-20F9-E245-91BE-F05FB1830E69}" type="presOf" srcId="{7C3F0143-ED42-4E40-9672-AA514787A64F}" destId="{118C4E9B-30C7-7341-A814-E0095310DBB8}" srcOrd="0" destOrd="0" presId="urn:microsoft.com/office/officeart/2005/8/layout/vProcess5"/>
    <dgm:cxn modelId="{6ADD0FC9-39FA-3648-BA0A-27C078A99CCC}" type="presOf" srcId="{A436BA50-F02B-4EFD-B747-1F2BDF4B27E2}" destId="{82C2E962-7DC5-594D-A533-65465197A521}" srcOrd="1" destOrd="0" presId="urn:microsoft.com/office/officeart/2005/8/layout/vProcess5"/>
    <dgm:cxn modelId="{1E828037-CCB1-6946-ACF6-393B6AA6F57B}" type="presOf" srcId="{4C5E46D1-D8B2-4DB0-97B8-F109F7C3F507}" destId="{4107F04C-9C32-1047-B009-109268DD3CA6}" srcOrd="1" destOrd="0" presId="urn:microsoft.com/office/officeart/2005/8/layout/vProcess5"/>
    <dgm:cxn modelId="{912F90B7-08E5-0E4C-A74E-6246D726669A}" type="presOf" srcId="{A436BA50-F02B-4EFD-B747-1F2BDF4B27E2}" destId="{CED28DBC-041F-934A-B63D-4B42E83C79B1}" srcOrd="0" destOrd="0" presId="urn:microsoft.com/office/officeart/2005/8/layout/vProcess5"/>
    <dgm:cxn modelId="{8605E136-45EB-B14A-968D-46FE7267CB51}" type="presParOf" srcId="{298C6196-9879-2B47-BFE9-31E654C054E2}" destId="{09EBE64C-FEF4-274B-9158-52637F3B07A4}" srcOrd="0" destOrd="0" presId="urn:microsoft.com/office/officeart/2005/8/layout/vProcess5"/>
    <dgm:cxn modelId="{AF702119-A9FA-3D43-AA56-4BDCD49E22F9}" type="presParOf" srcId="{298C6196-9879-2B47-BFE9-31E654C054E2}" destId="{CED28DBC-041F-934A-B63D-4B42E83C79B1}" srcOrd="1" destOrd="0" presId="urn:microsoft.com/office/officeart/2005/8/layout/vProcess5"/>
    <dgm:cxn modelId="{4C63FBBB-E2E3-2744-A398-0246EE13DE2E}" type="presParOf" srcId="{298C6196-9879-2B47-BFE9-31E654C054E2}" destId="{181E55E5-563D-9740-A363-53CCDCC44B3E}" srcOrd="2" destOrd="0" presId="urn:microsoft.com/office/officeart/2005/8/layout/vProcess5"/>
    <dgm:cxn modelId="{F14F8502-3687-334A-A235-CB293F46149D}" type="presParOf" srcId="{298C6196-9879-2B47-BFE9-31E654C054E2}" destId="{886FCEA3-98BC-DD4F-BE9A-36D9FD061747}" srcOrd="3" destOrd="0" presId="urn:microsoft.com/office/officeart/2005/8/layout/vProcess5"/>
    <dgm:cxn modelId="{018E04A6-A8E0-C044-9364-9EE92F593FC1}" type="presParOf" srcId="{298C6196-9879-2B47-BFE9-31E654C054E2}" destId="{118C4E9B-30C7-7341-A814-E0095310DBB8}" srcOrd="4" destOrd="0" presId="urn:microsoft.com/office/officeart/2005/8/layout/vProcess5"/>
    <dgm:cxn modelId="{E15342B7-90EB-364B-8A9F-26DC1152707A}" type="presParOf" srcId="{298C6196-9879-2B47-BFE9-31E654C054E2}" destId="{1842C954-3321-9046-A30E-6AE884B1F35A}" srcOrd="5" destOrd="0" presId="urn:microsoft.com/office/officeart/2005/8/layout/vProcess5"/>
    <dgm:cxn modelId="{98D0BC55-CC5B-3447-A7EB-FFB2A18DBC8A}" type="presParOf" srcId="{298C6196-9879-2B47-BFE9-31E654C054E2}" destId="{82C2E962-7DC5-594D-A533-65465197A521}" srcOrd="6" destOrd="0" presId="urn:microsoft.com/office/officeart/2005/8/layout/vProcess5"/>
    <dgm:cxn modelId="{E47BC6FD-D254-9A42-AA4F-76A4739F3EC9}" type="presParOf" srcId="{298C6196-9879-2B47-BFE9-31E654C054E2}" destId="{572B0473-8DD1-024E-9C12-9860879E3846}" srcOrd="7" destOrd="0" presId="urn:microsoft.com/office/officeart/2005/8/layout/vProcess5"/>
    <dgm:cxn modelId="{697FD171-F2C2-0E4D-93E0-EBEDCA5B115E}" type="presParOf" srcId="{298C6196-9879-2B47-BFE9-31E654C054E2}" destId="{4107F04C-9C32-1047-B009-109268DD3CA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BE9816-CB5E-4CB2-AEFF-7C56F9A62CA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569F1D3-801C-4EAE-8792-E4F6FFF7C911}">
      <dgm:prSet/>
      <dgm:spPr/>
      <dgm:t>
        <a:bodyPr/>
        <a:lstStyle/>
        <a:p>
          <a:r>
            <a:rPr lang="tr-TR"/>
            <a:t>Birim Akran Değerlendirme Raporu, Kalite Koordinatörlüğü’nce belirlenen takvime uygun olarak Birim Akran Değerlendirme Ekibi tarafından hazırlanarak resmi yazı ekinde (WORD formatında) Birim Kalite Komisyonuna ulaştırılmalıdır. </a:t>
          </a:r>
          <a:endParaRPr lang="en-US"/>
        </a:p>
      </dgm:t>
    </dgm:pt>
    <dgm:pt modelId="{29EAEC7F-77B7-489C-8A8F-34D65A48A73D}" type="parTrans" cxnId="{70D0486C-B32A-49AD-93C5-0AE0724DFF56}">
      <dgm:prSet/>
      <dgm:spPr/>
      <dgm:t>
        <a:bodyPr/>
        <a:lstStyle/>
        <a:p>
          <a:endParaRPr lang="en-US"/>
        </a:p>
      </dgm:t>
    </dgm:pt>
    <dgm:pt modelId="{699D2D13-5EE5-484C-958F-B289E9E636F7}" type="sibTrans" cxnId="{70D0486C-B32A-49AD-93C5-0AE0724DFF56}">
      <dgm:prSet/>
      <dgm:spPr/>
      <dgm:t>
        <a:bodyPr/>
        <a:lstStyle/>
        <a:p>
          <a:endParaRPr lang="en-US"/>
        </a:p>
      </dgm:t>
    </dgm:pt>
    <dgm:pt modelId="{A031FC1F-CC7A-4176-9609-0DF5283AAB75}">
      <dgm:prSet/>
      <dgm:spPr/>
      <dgm:t>
        <a:bodyPr/>
        <a:lstStyle/>
        <a:p>
          <a:r>
            <a:rPr lang="tr-TR"/>
            <a:t>Hazırlanan raporlar ilgili Dekanlık/Müdürlük tarafından gönderilmelidir. Kalite Koordinatörlüğü eksik görülen raporlar ile ilgili birimlerden düzeltme talep edebilmektedir. </a:t>
          </a:r>
          <a:endParaRPr lang="en-US"/>
        </a:p>
      </dgm:t>
    </dgm:pt>
    <dgm:pt modelId="{406CDE31-C6B1-4374-8589-8B480AC0BA2C}" type="parTrans" cxnId="{0A678BF7-4343-40A5-ACC0-FBA376958D76}">
      <dgm:prSet/>
      <dgm:spPr/>
      <dgm:t>
        <a:bodyPr/>
        <a:lstStyle/>
        <a:p>
          <a:endParaRPr lang="en-US"/>
        </a:p>
      </dgm:t>
    </dgm:pt>
    <dgm:pt modelId="{7838818A-10C0-4009-AAE4-09A0AC65A511}" type="sibTrans" cxnId="{0A678BF7-4343-40A5-ACC0-FBA376958D76}">
      <dgm:prSet/>
      <dgm:spPr/>
      <dgm:t>
        <a:bodyPr/>
        <a:lstStyle/>
        <a:p>
          <a:endParaRPr lang="en-US"/>
        </a:p>
      </dgm:t>
    </dgm:pt>
    <dgm:pt modelId="{1265841B-7923-4F80-BA42-D2E5F786D037}">
      <dgm:prSet/>
      <dgm:spPr/>
      <dgm:t>
        <a:bodyPr/>
        <a:lstStyle/>
        <a:p>
          <a:r>
            <a:rPr lang="tr-TR"/>
            <a:t>Talep edilen düzeltmeler yapıldıktan sonra birim tarafından tekrar Kalite Koordinatörlüğü’ne ulaştırılması beklenmektedir. </a:t>
          </a:r>
          <a:endParaRPr lang="en-US"/>
        </a:p>
      </dgm:t>
    </dgm:pt>
    <dgm:pt modelId="{6E3AC447-D192-46F6-B373-829C4B46DAED}" type="parTrans" cxnId="{5E203064-7B44-4ECF-B706-1013F65DC2A2}">
      <dgm:prSet/>
      <dgm:spPr/>
      <dgm:t>
        <a:bodyPr/>
        <a:lstStyle/>
        <a:p>
          <a:endParaRPr lang="en-US"/>
        </a:p>
      </dgm:t>
    </dgm:pt>
    <dgm:pt modelId="{317C9C87-7C27-4EC3-A8E4-00A53297476B}" type="sibTrans" cxnId="{5E203064-7B44-4ECF-B706-1013F65DC2A2}">
      <dgm:prSet/>
      <dgm:spPr/>
      <dgm:t>
        <a:bodyPr/>
        <a:lstStyle/>
        <a:p>
          <a:endParaRPr lang="en-US"/>
        </a:p>
      </dgm:t>
    </dgm:pt>
    <dgm:pt modelId="{F48DC304-3DBC-4EFA-BBEC-F41C39F24A73}">
      <dgm:prSet/>
      <dgm:spPr/>
      <dgm:t>
        <a:bodyPr/>
        <a:lstStyle/>
        <a:p>
          <a:r>
            <a:rPr lang="tr-TR"/>
            <a:t>Ayrıca Akran Değerlendirme Raporu’nun birim tarafından web sayfasında herkese açık bir şekilde paylaşması sağlanmalıdır. </a:t>
          </a:r>
          <a:endParaRPr lang="en-US"/>
        </a:p>
      </dgm:t>
    </dgm:pt>
    <dgm:pt modelId="{0EF9AB9B-87E2-46FC-9958-0527C8CDD6DA}" type="parTrans" cxnId="{95A99EBC-72B8-49D7-9F7F-A116988FF262}">
      <dgm:prSet/>
      <dgm:spPr/>
      <dgm:t>
        <a:bodyPr/>
        <a:lstStyle/>
        <a:p>
          <a:endParaRPr lang="en-US"/>
        </a:p>
      </dgm:t>
    </dgm:pt>
    <dgm:pt modelId="{FF92E1B8-5220-4105-BCAB-400463E96738}" type="sibTrans" cxnId="{95A99EBC-72B8-49D7-9F7F-A116988FF262}">
      <dgm:prSet/>
      <dgm:spPr/>
      <dgm:t>
        <a:bodyPr/>
        <a:lstStyle/>
        <a:p>
          <a:endParaRPr lang="en-US"/>
        </a:p>
      </dgm:t>
    </dgm:pt>
    <dgm:pt modelId="{BA6636EB-CD75-453F-92E4-80A1DA255EEB}" type="pres">
      <dgm:prSet presAssocID="{8CBE9816-CB5E-4CB2-AEFF-7C56F9A62CA9}" presName="root" presStyleCnt="0">
        <dgm:presLayoutVars>
          <dgm:dir/>
          <dgm:resizeHandles val="exact"/>
        </dgm:presLayoutVars>
      </dgm:prSet>
      <dgm:spPr/>
      <dgm:t>
        <a:bodyPr/>
        <a:lstStyle/>
        <a:p>
          <a:endParaRPr lang="tr-TR"/>
        </a:p>
      </dgm:t>
    </dgm:pt>
    <dgm:pt modelId="{C930FBCC-91FD-4D59-B2A9-7749F99AD0CB}" type="pres">
      <dgm:prSet presAssocID="{0569F1D3-801C-4EAE-8792-E4F6FFF7C911}" presName="compNode" presStyleCnt="0"/>
      <dgm:spPr/>
    </dgm:pt>
    <dgm:pt modelId="{0A393544-278D-4BC2-958C-83B29B807F8C}" type="pres">
      <dgm:prSet presAssocID="{0569F1D3-801C-4EAE-8792-E4F6FFF7C911}" presName="bgRect" presStyleLbl="bgShp" presStyleIdx="0" presStyleCnt="4"/>
      <dgm:spPr/>
    </dgm:pt>
    <dgm:pt modelId="{6BABADAA-88DD-4C23-88AA-79811B2FBFDB}" type="pres">
      <dgm:prSet presAssocID="{0569F1D3-801C-4EAE-8792-E4F6FFF7C91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Onay işareti"/>
        </a:ext>
      </dgm:extLst>
    </dgm:pt>
    <dgm:pt modelId="{310F38D4-5946-46A2-BACB-55855BE8841C}" type="pres">
      <dgm:prSet presAssocID="{0569F1D3-801C-4EAE-8792-E4F6FFF7C911}" presName="spaceRect" presStyleCnt="0"/>
      <dgm:spPr/>
    </dgm:pt>
    <dgm:pt modelId="{78C50FDA-E5F6-4F86-A0F7-8F7519B08FFC}" type="pres">
      <dgm:prSet presAssocID="{0569F1D3-801C-4EAE-8792-E4F6FFF7C911}" presName="parTx" presStyleLbl="revTx" presStyleIdx="0" presStyleCnt="4">
        <dgm:presLayoutVars>
          <dgm:chMax val="0"/>
          <dgm:chPref val="0"/>
        </dgm:presLayoutVars>
      </dgm:prSet>
      <dgm:spPr/>
      <dgm:t>
        <a:bodyPr/>
        <a:lstStyle/>
        <a:p>
          <a:endParaRPr lang="tr-TR"/>
        </a:p>
      </dgm:t>
    </dgm:pt>
    <dgm:pt modelId="{F0FD270F-7ED9-4E48-A90F-B08CC55796C2}" type="pres">
      <dgm:prSet presAssocID="{699D2D13-5EE5-484C-958F-B289E9E636F7}" presName="sibTrans" presStyleCnt="0"/>
      <dgm:spPr/>
    </dgm:pt>
    <dgm:pt modelId="{C123367D-A3EF-4D24-94ED-548704A0912F}" type="pres">
      <dgm:prSet presAssocID="{A031FC1F-CC7A-4176-9609-0DF5283AAB75}" presName="compNode" presStyleCnt="0"/>
      <dgm:spPr/>
    </dgm:pt>
    <dgm:pt modelId="{103599DA-8A0E-4C57-A0CF-88586A332D0D}" type="pres">
      <dgm:prSet presAssocID="{A031FC1F-CC7A-4176-9609-0DF5283AAB75}" presName="bgRect" presStyleLbl="bgShp" presStyleIdx="1" presStyleCnt="4"/>
      <dgm:spPr/>
    </dgm:pt>
    <dgm:pt modelId="{AD50AC99-40BE-4E9E-A259-3854650911BB}" type="pres">
      <dgm:prSet presAssocID="{A031FC1F-CC7A-4176-9609-0DF5283AAB7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Uyarı"/>
        </a:ext>
      </dgm:extLst>
    </dgm:pt>
    <dgm:pt modelId="{A0B4F475-8F1B-47E3-A6BC-483D0A2B3DE4}" type="pres">
      <dgm:prSet presAssocID="{A031FC1F-CC7A-4176-9609-0DF5283AAB75}" presName="spaceRect" presStyleCnt="0"/>
      <dgm:spPr/>
    </dgm:pt>
    <dgm:pt modelId="{7AA51998-8D5D-461D-B472-082462456667}" type="pres">
      <dgm:prSet presAssocID="{A031FC1F-CC7A-4176-9609-0DF5283AAB75}" presName="parTx" presStyleLbl="revTx" presStyleIdx="1" presStyleCnt="4">
        <dgm:presLayoutVars>
          <dgm:chMax val="0"/>
          <dgm:chPref val="0"/>
        </dgm:presLayoutVars>
      </dgm:prSet>
      <dgm:spPr/>
      <dgm:t>
        <a:bodyPr/>
        <a:lstStyle/>
        <a:p>
          <a:endParaRPr lang="tr-TR"/>
        </a:p>
      </dgm:t>
    </dgm:pt>
    <dgm:pt modelId="{E7C4CC7F-504D-413C-BEAF-544CF98874D0}" type="pres">
      <dgm:prSet presAssocID="{7838818A-10C0-4009-AAE4-09A0AC65A511}" presName="sibTrans" presStyleCnt="0"/>
      <dgm:spPr/>
    </dgm:pt>
    <dgm:pt modelId="{64227C5D-B014-4409-9E8C-16C17401109F}" type="pres">
      <dgm:prSet presAssocID="{1265841B-7923-4F80-BA42-D2E5F786D037}" presName="compNode" presStyleCnt="0"/>
      <dgm:spPr/>
    </dgm:pt>
    <dgm:pt modelId="{DEC03E3F-ECA7-4132-91BC-E83E57F9A040}" type="pres">
      <dgm:prSet presAssocID="{1265841B-7923-4F80-BA42-D2E5F786D037}" presName="bgRect" presStyleLbl="bgShp" presStyleIdx="2" presStyleCnt="4"/>
      <dgm:spPr/>
    </dgm:pt>
    <dgm:pt modelId="{E942F970-B368-42AD-9EDC-B1A986D379F8}" type="pres">
      <dgm:prSet presAssocID="{1265841B-7923-4F80-BA42-D2E5F786D03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Kronometre"/>
        </a:ext>
      </dgm:extLst>
    </dgm:pt>
    <dgm:pt modelId="{53D21DDE-8050-4AE0-9C8A-97EC9336F5D4}" type="pres">
      <dgm:prSet presAssocID="{1265841B-7923-4F80-BA42-D2E5F786D037}" presName="spaceRect" presStyleCnt="0"/>
      <dgm:spPr/>
    </dgm:pt>
    <dgm:pt modelId="{849921C8-C178-4C72-914D-15DF5BED0C33}" type="pres">
      <dgm:prSet presAssocID="{1265841B-7923-4F80-BA42-D2E5F786D037}" presName="parTx" presStyleLbl="revTx" presStyleIdx="2" presStyleCnt="4">
        <dgm:presLayoutVars>
          <dgm:chMax val="0"/>
          <dgm:chPref val="0"/>
        </dgm:presLayoutVars>
      </dgm:prSet>
      <dgm:spPr/>
      <dgm:t>
        <a:bodyPr/>
        <a:lstStyle/>
        <a:p>
          <a:endParaRPr lang="tr-TR"/>
        </a:p>
      </dgm:t>
    </dgm:pt>
    <dgm:pt modelId="{8E79854C-C485-4AD2-8296-64E9601BB4A8}" type="pres">
      <dgm:prSet presAssocID="{317C9C87-7C27-4EC3-A8E4-00A53297476B}" presName="sibTrans" presStyleCnt="0"/>
      <dgm:spPr/>
    </dgm:pt>
    <dgm:pt modelId="{2F962025-2B40-4DC5-BF20-94FF180E5674}" type="pres">
      <dgm:prSet presAssocID="{F48DC304-3DBC-4EFA-BBEC-F41C39F24A73}" presName="compNode" presStyleCnt="0"/>
      <dgm:spPr/>
    </dgm:pt>
    <dgm:pt modelId="{D47D0D8A-4910-451A-80A3-62CF495A9AD1}" type="pres">
      <dgm:prSet presAssocID="{F48DC304-3DBC-4EFA-BBEC-F41C39F24A73}" presName="bgRect" presStyleLbl="bgShp" presStyleIdx="3" presStyleCnt="4"/>
      <dgm:spPr/>
    </dgm:pt>
    <dgm:pt modelId="{73E4C6C0-7F78-45DF-96BA-9273F92AA16A}" type="pres">
      <dgm:prSet presAssocID="{F48DC304-3DBC-4EFA-BBEC-F41C39F24A7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D2BF60E4-16F7-4C52-925D-A59A0B1311B8}" type="pres">
      <dgm:prSet presAssocID="{F48DC304-3DBC-4EFA-BBEC-F41C39F24A73}" presName="spaceRect" presStyleCnt="0"/>
      <dgm:spPr/>
    </dgm:pt>
    <dgm:pt modelId="{BF998367-04AF-4610-8585-5908B5CF0CD8}" type="pres">
      <dgm:prSet presAssocID="{F48DC304-3DBC-4EFA-BBEC-F41C39F24A73}" presName="parTx" presStyleLbl="revTx" presStyleIdx="3" presStyleCnt="4">
        <dgm:presLayoutVars>
          <dgm:chMax val="0"/>
          <dgm:chPref val="0"/>
        </dgm:presLayoutVars>
      </dgm:prSet>
      <dgm:spPr/>
      <dgm:t>
        <a:bodyPr/>
        <a:lstStyle/>
        <a:p>
          <a:endParaRPr lang="tr-TR"/>
        </a:p>
      </dgm:t>
    </dgm:pt>
  </dgm:ptLst>
  <dgm:cxnLst>
    <dgm:cxn modelId="{0A678BF7-4343-40A5-ACC0-FBA376958D76}" srcId="{8CBE9816-CB5E-4CB2-AEFF-7C56F9A62CA9}" destId="{A031FC1F-CC7A-4176-9609-0DF5283AAB75}" srcOrd="1" destOrd="0" parTransId="{406CDE31-C6B1-4374-8589-8B480AC0BA2C}" sibTransId="{7838818A-10C0-4009-AAE4-09A0AC65A511}"/>
    <dgm:cxn modelId="{95A99EBC-72B8-49D7-9F7F-A116988FF262}" srcId="{8CBE9816-CB5E-4CB2-AEFF-7C56F9A62CA9}" destId="{F48DC304-3DBC-4EFA-BBEC-F41C39F24A73}" srcOrd="3" destOrd="0" parTransId="{0EF9AB9B-87E2-46FC-9958-0527C8CDD6DA}" sibTransId="{FF92E1B8-5220-4105-BCAB-400463E96738}"/>
    <dgm:cxn modelId="{EB1550C4-42DE-4008-8D45-FB6147C7AE75}" type="presOf" srcId="{F48DC304-3DBC-4EFA-BBEC-F41C39F24A73}" destId="{BF998367-04AF-4610-8585-5908B5CF0CD8}" srcOrd="0" destOrd="0" presId="urn:microsoft.com/office/officeart/2018/2/layout/IconVerticalSolidList"/>
    <dgm:cxn modelId="{58B5F78E-3E6D-4B26-9FD2-05AB0728CF83}" type="presOf" srcId="{A031FC1F-CC7A-4176-9609-0DF5283AAB75}" destId="{7AA51998-8D5D-461D-B472-082462456667}" srcOrd="0" destOrd="0" presId="urn:microsoft.com/office/officeart/2018/2/layout/IconVerticalSolidList"/>
    <dgm:cxn modelId="{B02C59E3-51EB-44F2-89D9-40B9CA41CA9E}" type="presOf" srcId="{8CBE9816-CB5E-4CB2-AEFF-7C56F9A62CA9}" destId="{BA6636EB-CD75-453F-92E4-80A1DA255EEB}" srcOrd="0" destOrd="0" presId="urn:microsoft.com/office/officeart/2018/2/layout/IconVerticalSolidList"/>
    <dgm:cxn modelId="{585C44C1-19D7-43CA-BAC2-C209FDA2C02F}" type="presOf" srcId="{1265841B-7923-4F80-BA42-D2E5F786D037}" destId="{849921C8-C178-4C72-914D-15DF5BED0C33}" srcOrd="0" destOrd="0" presId="urn:microsoft.com/office/officeart/2018/2/layout/IconVerticalSolidList"/>
    <dgm:cxn modelId="{89723A5C-B8F6-49EF-A064-B21CA47931B2}" type="presOf" srcId="{0569F1D3-801C-4EAE-8792-E4F6FFF7C911}" destId="{78C50FDA-E5F6-4F86-A0F7-8F7519B08FFC}" srcOrd="0" destOrd="0" presId="urn:microsoft.com/office/officeart/2018/2/layout/IconVerticalSolidList"/>
    <dgm:cxn modelId="{5E203064-7B44-4ECF-B706-1013F65DC2A2}" srcId="{8CBE9816-CB5E-4CB2-AEFF-7C56F9A62CA9}" destId="{1265841B-7923-4F80-BA42-D2E5F786D037}" srcOrd="2" destOrd="0" parTransId="{6E3AC447-D192-46F6-B373-829C4B46DAED}" sibTransId="{317C9C87-7C27-4EC3-A8E4-00A53297476B}"/>
    <dgm:cxn modelId="{70D0486C-B32A-49AD-93C5-0AE0724DFF56}" srcId="{8CBE9816-CB5E-4CB2-AEFF-7C56F9A62CA9}" destId="{0569F1D3-801C-4EAE-8792-E4F6FFF7C911}" srcOrd="0" destOrd="0" parTransId="{29EAEC7F-77B7-489C-8A8F-34D65A48A73D}" sibTransId="{699D2D13-5EE5-484C-958F-B289E9E636F7}"/>
    <dgm:cxn modelId="{1CA3EAB2-5A0C-4309-9A9C-8A956FB18218}" type="presParOf" srcId="{BA6636EB-CD75-453F-92E4-80A1DA255EEB}" destId="{C930FBCC-91FD-4D59-B2A9-7749F99AD0CB}" srcOrd="0" destOrd="0" presId="urn:microsoft.com/office/officeart/2018/2/layout/IconVerticalSolidList"/>
    <dgm:cxn modelId="{6678F6A4-70CE-4187-A83C-7385E5FBBE33}" type="presParOf" srcId="{C930FBCC-91FD-4D59-B2A9-7749F99AD0CB}" destId="{0A393544-278D-4BC2-958C-83B29B807F8C}" srcOrd="0" destOrd="0" presId="urn:microsoft.com/office/officeart/2018/2/layout/IconVerticalSolidList"/>
    <dgm:cxn modelId="{0F840E42-EBF5-4227-855D-B5521F296F66}" type="presParOf" srcId="{C930FBCC-91FD-4D59-B2A9-7749F99AD0CB}" destId="{6BABADAA-88DD-4C23-88AA-79811B2FBFDB}" srcOrd="1" destOrd="0" presId="urn:microsoft.com/office/officeart/2018/2/layout/IconVerticalSolidList"/>
    <dgm:cxn modelId="{6460CDE7-560E-4370-8E4C-7F373B97DAD8}" type="presParOf" srcId="{C930FBCC-91FD-4D59-B2A9-7749F99AD0CB}" destId="{310F38D4-5946-46A2-BACB-55855BE8841C}" srcOrd="2" destOrd="0" presId="urn:microsoft.com/office/officeart/2018/2/layout/IconVerticalSolidList"/>
    <dgm:cxn modelId="{757823CA-E1BE-4E76-98F1-4F865DAA5ABB}" type="presParOf" srcId="{C930FBCC-91FD-4D59-B2A9-7749F99AD0CB}" destId="{78C50FDA-E5F6-4F86-A0F7-8F7519B08FFC}" srcOrd="3" destOrd="0" presId="urn:microsoft.com/office/officeart/2018/2/layout/IconVerticalSolidList"/>
    <dgm:cxn modelId="{E597A939-0C62-4BC2-8C2E-A1AB604AAE00}" type="presParOf" srcId="{BA6636EB-CD75-453F-92E4-80A1DA255EEB}" destId="{F0FD270F-7ED9-4E48-A90F-B08CC55796C2}" srcOrd="1" destOrd="0" presId="urn:microsoft.com/office/officeart/2018/2/layout/IconVerticalSolidList"/>
    <dgm:cxn modelId="{66E68F2F-0D85-41C0-B242-80A33D4C1388}" type="presParOf" srcId="{BA6636EB-CD75-453F-92E4-80A1DA255EEB}" destId="{C123367D-A3EF-4D24-94ED-548704A0912F}" srcOrd="2" destOrd="0" presId="urn:microsoft.com/office/officeart/2018/2/layout/IconVerticalSolidList"/>
    <dgm:cxn modelId="{42BDCDE6-F6AB-4D6B-BA8A-D7D4542E4353}" type="presParOf" srcId="{C123367D-A3EF-4D24-94ED-548704A0912F}" destId="{103599DA-8A0E-4C57-A0CF-88586A332D0D}" srcOrd="0" destOrd="0" presId="urn:microsoft.com/office/officeart/2018/2/layout/IconVerticalSolidList"/>
    <dgm:cxn modelId="{5741E96E-E2C7-4818-9FDB-A94224872E1E}" type="presParOf" srcId="{C123367D-A3EF-4D24-94ED-548704A0912F}" destId="{AD50AC99-40BE-4E9E-A259-3854650911BB}" srcOrd="1" destOrd="0" presId="urn:microsoft.com/office/officeart/2018/2/layout/IconVerticalSolidList"/>
    <dgm:cxn modelId="{8965E794-D1C2-4264-BC6F-222F18D8578B}" type="presParOf" srcId="{C123367D-A3EF-4D24-94ED-548704A0912F}" destId="{A0B4F475-8F1B-47E3-A6BC-483D0A2B3DE4}" srcOrd="2" destOrd="0" presId="urn:microsoft.com/office/officeart/2018/2/layout/IconVerticalSolidList"/>
    <dgm:cxn modelId="{B4F4EFFF-5EF7-40EF-8388-2162BF604002}" type="presParOf" srcId="{C123367D-A3EF-4D24-94ED-548704A0912F}" destId="{7AA51998-8D5D-461D-B472-082462456667}" srcOrd="3" destOrd="0" presId="urn:microsoft.com/office/officeart/2018/2/layout/IconVerticalSolidList"/>
    <dgm:cxn modelId="{952A0171-FA2F-4D7C-BD25-9246EC80AB3C}" type="presParOf" srcId="{BA6636EB-CD75-453F-92E4-80A1DA255EEB}" destId="{E7C4CC7F-504D-413C-BEAF-544CF98874D0}" srcOrd="3" destOrd="0" presId="urn:microsoft.com/office/officeart/2018/2/layout/IconVerticalSolidList"/>
    <dgm:cxn modelId="{28DBF0F8-D6C9-4DC4-91C0-2C857C7A30BF}" type="presParOf" srcId="{BA6636EB-CD75-453F-92E4-80A1DA255EEB}" destId="{64227C5D-B014-4409-9E8C-16C17401109F}" srcOrd="4" destOrd="0" presId="urn:microsoft.com/office/officeart/2018/2/layout/IconVerticalSolidList"/>
    <dgm:cxn modelId="{D43A88ED-025B-4118-8245-5266D283A663}" type="presParOf" srcId="{64227C5D-B014-4409-9E8C-16C17401109F}" destId="{DEC03E3F-ECA7-4132-91BC-E83E57F9A040}" srcOrd="0" destOrd="0" presId="urn:microsoft.com/office/officeart/2018/2/layout/IconVerticalSolidList"/>
    <dgm:cxn modelId="{168BDD95-6FA2-4BFE-B6E8-F31AD3BF45DF}" type="presParOf" srcId="{64227C5D-B014-4409-9E8C-16C17401109F}" destId="{E942F970-B368-42AD-9EDC-B1A986D379F8}" srcOrd="1" destOrd="0" presId="urn:microsoft.com/office/officeart/2018/2/layout/IconVerticalSolidList"/>
    <dgm:cxn modelId="{6E74C608-26F9-4151-8E51-DA99F0FC054B}" type="presParOf" srcId="{64227C5D-B014-4409-9E8C-16C17401109F}" destId="{53D21DDE-8050-4AE0-9C8A-97EC9336F5D4}" srcOrd="2" destOrd="0" presId="urn:microsoft.com/office/officeart/2018/2/layout/IconVerticalSolidList"/>
    <dgm:cxn modelId="{146EE88B-B7F3-42D3-A807-80AEC260E47B}" type="presParOf" srcId="{64227C5D-B014-4409-9E8C-16C17401109F}" destId="{849921C8-C178-4C72-914D-15DF5BED0C33}" srcOrd="3" destOrd="0" presId="urn:microsoft.com/office/officeart/2018/2/layout/IconVerticalSolidList"/>
    <dgm:cxn modelId="{B7C86F0A-73A8-401D-9B40-31EBA2435AF6}" type="presParOf" srcId="{BA6636EB-CD75-453F-92E4-80A1DA255EEB}" destId="{8E79854C-C485-4AD2-8296-64E9601BB4A8}" srcOrd="5" destOrd="0" presId="urn:microsoft.com/office/officeart/2018/2/layout/IconVerticalSolidList"/>
    <dgm:cxn modelId="{5D0C39A9-3CA0-445E-84CB-B4A81E06EC37}" type="presParOf" srcId="{BA6636EB-CD75-453F-92E4-80A1DA255EEB}" destId="{2F962025-2B40-4DC5-BF20-94FF180E5674}" srcOrd="6" destOrd="0" presId="urn:microsoft.com/office/officeart/2018/2/layout/IconVerticalSolidList"/>
    <dgm:cxn modelId="{79744DE7-471A-418E-8B52-90B0F969F770}" type="presParOf" srcId="{2F962025-2B40-4DC5-BF20-94FF180E5674}" destId="{D47D0D8A-4910-451A-80A3-62CF495A9AD1}" srcOrd="0" destOrd="0" presId="urn:microsoft.com/office/officeart/2018/2/layout/IconVerticalSolidList"/>
    <dgm:cxn modelId="{2F1574F2-3232-43CE-9083-3982FFCE61DB}" type="presParOf" srcId="{2F962025-2B40-4DC5-BF20-94FF180E5674}" destId="{73E4C6C0-7F78-45DF-96BA-9273F92AA16A}" srcOrd="1" destOrd="0" presId="urn:microsoft.com/office/officeart/2018/2/layout/IconVerticalSolidList"/>
    <dgm:cxn modelId="{2F37388A-CF38-4BB4-A265-05B97C971F60}" type="presParOf" srcId="{2F962025-2B40-4DC5-BF20-94FF180E5674}" destId="{D2BF60E4-16F7-4C52-925D-A59A0B1311B8}" srcOrd="2" destOrd="0" presId="urn:microsoft.com/office/officeart/2018/2/layout/IconVerticalSolidList"/>
    <dgm:cxn modelId="{DB589513-5CCE-4D5F-8C23-321C763BA5C5}" type="presParOf" srcId="{2F962025-2B40-4DC5-BF20-94FF180E5674}" destId="{BF998367-04AF-4610-8585-5908B5CF0CD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5C946-D4A4-BF47-A72F-8C4B22F68081}">
      <dsp:nvSpPr>
        <dsp:cNvPr id="0" name=""/>
        <dsp:cNvSpPr/>
      </dsp:nvSpPr>
      <dsp:spPr>
        <a:xfrm>
          <a:off x="3893814" y="1837849"/>
          <a:ext cx="864971" cy="91440"/>
        </a:xfrm>
        <a:custGeom>
          <a:avLst/>
          <a:gdLst/>
          <a:ahLst/>
          <a:cxnLst/>
          <a:rect l="0" t="0" r="0" b="0"/>
          <a:pathLst>
            <a:path>
              <a:moveTo>
                <a:pt x="0" y="45720"/>
              </a:moveTo>
              <a:lnTo>
                <a:pt x="864971"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03910" y="1879091"/>
        <a:ext cx="44778" cy="8955"/>
      </dsp:txXfrm>
    </dsp:sp>
    <dsp:sp modelId="{9A2BC20F-7C7A-1442-9874-F2DDEF40DC53}">
      <dsp:nvSpPr>
        <dsp:cNvPr id="0" name=""/>
        <dsp:cNvSpPr/>
      </dsp:nvSpPr>
      <dsp:spPr>
        <a:xfrm>
          <a:off x="1823" y="22224"/>
          <a:ext cx="3893790" cy="372268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799" tIns="200277" rIns="190799" bIns="200277" numCol="1" spcCol="1270" anchor="t" anchorCtr="0">
          <a:noAutofit/>
        </a:bodyPr>
        <a:lstStyle/>
        <a:p>
          <a:pPr lvl="0" algn="l" defTabSz="889000">
            <a:lnSpc>
              <a:spcPct val="90000"/>
            </a:lnSpc>
            <a:spcBef>
              <a:spcPct val="0"/>
            </a:spcBef>
            <a:spcAft>
              <a:spcPct val="35000"/>
            </a:spcAft>
          </a:pPr>
          <a:r>
            <a:rPr lang="tr-TR" sz="2000" kern="1200" dirty="0"/>
            <a:t>1) BADR Hazırlama Kılavuzu</a:t>
          </a:r>
          <a:endParaRPr lang="en-US" sz="2000" kern="1200" dirty="0"/>
        </a:p>
        <a:p>
          <a:pPr marL="171450" lvl="1" indent="-171450" algn="l" defTabSz="711200">
            <a:lnSpc>
              <a:spcPct val="90000"/>
            </a:lnSpc>
            <a:spcBef>
              <a:spcPct val="0"/>
            </a:spcBef>
            <a:spcAft>
              <a:spcPct val="15000"/>
            </a:spcAft>
            <a:buChar char="••"/>
          </a:pPr>
          <a:r>
            <a:rPr lang="en-US" sz="1600" kern="1200" dirty="0"/>
            <a:t>Akran Değerlendirme Süreci </a:t>
          </a:r>
        </a:p>
        <a:p>
          <a:pPr marL="171450" lvl="1" indent="-171450" algn="l" defTabSz="711200">
            <a:lnSpc>
              <a:spcPct val="90000"/>
            </a:lnSpc>
            <a:spcBef>
              <a:spcPct val="0"/>
            </a:spcBef>
            <a:spcAft>
              <a:spcPct val="15000"/>
            </a:spcAft>
            <a:buChar char="••"/>
          </a:pPr>
          <a:r>
            <a:rPr lang="tr-TR" sz="1600" kern="1200" dirty="0"/>
            <a:t>Akran Değerlendirmenin Amacı</a:t>
          </a:r>
          <a:endParaRPr lang="en-US" sz="1600" kern="1200" dirty="0"/>
        </a:p>
        <a:p>
          <a:pPr marL="171450" lvl="1" indent="-171450" algn="l" defTabSz="711200">
            <a:lnSpc>
              <a:spcPct val="90000"/>
            </a:lnSpc>
            <a:spcBef>
              <a:spcPct val="0"/>
            </a:spcBef>
            <a:spcAft>
              <a:spcPct val="15000"/>
            </a:spcAft>
            <a:buChar char="••"/>
          </a:pPr>
          <a:r>
            <a:rPr lang="tr-TR" sz="1600" kern="1200"/>
            <a:t>Akran Değerlendirmenin İçeriği</a:t>
          </a:r>
          <a:endParaRPr lang="en-US" sz="1600" kern="1200"/>
        </a:p>
        <a:p>
          <a:pPr marL="171450" lvl="1" indent="-171450" algn="l" defTabSz="711200">
            <a:lnSpc>
              <a:spcPct val="90000"/>
            </a:lnSpc>
            <a:spcBef>
              <a:spcPct val="0"/>
            </a:spcBef>
            <a:spcAft>
              <a:spcPct val="15000"/>
            </a:spcAft>
            <a:buChar char="••"/>
          </a:pPr>
          <a:r>
            <a:rPr lang="tr-TR" sz="1600" kern="1200" dirty="0"/>
            <a:t>Raporun Hazırlanması ve Yayınlanması</a:t>
          </a:r>
          <a:endParaRPr lang="en-US" sz="1600" kern="1200" dirty="0"/>
        </a:p>
        <a:p>
          <a:pPr marL="171450" lvl="1" indent="-171450" algn="l" defTabSz="711200">
            <a:lnSpc>
              <a:spcPct val="90000"/>
            </a:lnSpc>
            <a:spcBef>
              <a:spcPct val="0"/>
            </a:spcBef>
            <a:spcAft>
              <a:spcPct val="15000"/>
            </a:spcAft>
            <a:buChar char="••"/>
          </a:pPr>
          <a:r>
            <a:rPr lang="tr-TR" sz="1600" kern="1200" dirty="0"/>
            <a:t>YÖKAK Dereceli Değerlendirme Anahtarı ve Kullanımı</a:t>
          </a:r>
          <a:endParaRPr lang="en-US" sz="1600" kern="1200" dirty="0"/>
        </a:p>
        <a:p>
          <a:pPr marL="171450" lvl="1" indent="-171450" algn="l" defTabSz="711200">
            <a:lnSpc>
              <a:spcPct val="90000"/>
            </a:lnSpc>
            <a:spcBef>
              <a:spcPct val="0"/>
            </a:spcBef>
            <a:spcAft>
              <a:spcPct val="15000"/>
            </a:spcAft>
            <a:buChar char="••"/>
          </a:pPr>
          <a:r>
            <a:rPr lang="tr-TR" sz="1600" kern="1200" dirty="0"/>
            <a:t>BADR Olgunluk Düzeyi ve BADR Puanlama Sistemi</a:t>
          </a:r>
          <a:endParaRPr lang="en-US" sz="1600" kern="1200" dirty="0"/>
        </a:p>
      </dsp:txBody>
      <dsp:txXfrm>
        <a:off x="1823" y="22224"/>
        <a:ext cx="3893790" cy="3722689"/>
      </dsp:txXfrm>
    </dsp:sp>
    <dsp:sp modelId="{E1CD3E2F-3E9F-B54B-B9D6-2EA70E3A6F9C}">
      <dsp:nvSpPr>
        <dsp:cNvPr id="0" name=""/>
        <dsp:cNvSpPr/>
      </dsp:nvSpPr>
      <dsp:spPr>
        <a:xfrm>
          <a:off x="4791185" y="67559"/>
          <a:ext cx="3893790" cy="363201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799" tIns="200277" rIns="190799" bIns="200277" numCol="1" spcCol="1270" anchor="t" anchorCtr="0">
          <a:noAutofit/>
        </a:bodyPr>
        <a:lstStyle/>
        <a:p>
          <a:pPr lvl="0" algn="l" defTabSz="889000">
            <a:lnSpc>
              <a:spcPct val="90000"/>
            </a:lnSpc>
            <a:spcBef>
              <a:spcPct val="0"/>
            </a:spcBef>
            <a:spcAft>
              <a:spcPct val="35000"/>
            </a:spcAft>
          </a:pPr>
          <a:r>
            <a:rPr lang="tr-TR" sz="2000" kern="1200" dirty="0"/>
            <a:t>2) Birim Akran Değerlendirme Ekibinin Belirlenmesi </a:t>
          </a:r>
          <a:endParaRPr lang="en-US" sz="2000" kern="1200" dirty="0"/>
        </a:p>
        <a:p>
          <a:pPr marL="171450" lvl="1" indent="-171450" algn="l" defTabSz="711200">
            <a:lnSpc>
              <a:spcPct val="90000"/>
            </a:lnSpc>
            <a:spcBef>
              <a:spcPct val="0"/>
            </a:spcBef>
            <a:spcAft>
              <a:spcPct val="15000"/>
            </a:spcAft>
            <a:buChar char="••"/>
          </a:pPr>
          <a:r>
            <a:rPr lang="tr-TR" sz="1600" kern="1200" dirty="0"/>
            <a:t>Akran Değerlendirme Sistemi</a:t>
          </a:r>
          <a:endParaRPr lang="en-US" sz="1600" kern="1200" dirty="0"/>
        </a:p>
        <a:p>
          <a:pPr marL="171450" lvl="1" indent="-171450" algn="l" defTabSz="711200">
            <a:lnSpc>
              <a:spcPct val="90000"/>
            </a:lnSpc>
            <a:spcBef>
              <a:spcPct val="0"/>
            </a:spcBef>
            <a:spcAft>
              <a:spcPct val="15000"/>
            </a:spcAft>
            <a:buChar char="••"/>
          </a:pPr>
          <a:r>
            <a:rPr lang="tr-TR" sz="1600" kern="1200"/>
            <a:t>Akran Değerlendirme Ekibinin Oluşturulması</a:t>
          </a:r>
          <a:endParaRPr lang="en-US" sz="1600" kern="1200"/>
        </a:p>
        <a:p>
          <a:pPr marL="171450" lvl="1" indent="-171450" algn="l" defTabSz="711200">
            <a:lnSpc>
              <a:spcPct val="90000"/>
            </a:lnSpc>
            <a:spcBef>
              <a:spcPct val="0"/>
            </a:spcBef>
            <a:spcAft>
              <a:spcPct val="15000"/>
            </a:spcAft>
            <a:buChar char="••"/>
          </a:pPr>
          <a:r>
            <a:rPr lang="tr-TR" sz="1600" kern="1200"/>
            <a:t>Akran Değerlendirme Rapor Üslubu</a:t>
          </a:r>
          <a:endParaRPr lang="en-US" sz="1600" kern="1200"/>
        </a:p>
      </dsp:txBody>
      <dsp:txXfrm>
        <a:off x="4791185" y="67559"/>
        <a:ext cx="3893790" cy="36320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C84A1-751F-4D43-A738-8ABFB0ECB916}">
      <dsp:nvSpPr>
        <dsp:cNvPr id="0" name=""/>
        <dsp:cNvSpPr/>
      </dsp:nvSpPr>
      <dsp:spPr>
        <a:xfrm>
          <a:off x="3601" y="459"/>
          <a:ext cx="7361851" cy="73640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tr-TR" sz="1400" kern="1200" dirty="0"/>
            <a:t>BADR raporunun hazırlanmasında bir sayfa sınırlaması bulunmamakla birlikte sayfa sayıları birimin yapısına, büyüklüğüne ve karmaşıklığına göre değişebilmektedir. Fakat çok sayfa yerine özetleyici ve sade bir yaklaşım tercih edilmelidir.</a:t>
          </a:r>
          <a:endParaRPr lang="en-US" sz="1400" kern="1200" dirty="0"/>
        </a:p>
      </dsp:txBody>
      <dsp:txXfrm>
        <a:off x="39549" y="36407"/>
        <a:ext cx="7289955" cy="664508"/>
      </dsp:txXfrm>
    </dsp:sp>
    <dsp:sp modelId="{4487BA4B-B13E-5043-82C2-5A45478B1B9F}">
      <dsp:nvSpPr>
        <dsp:cNvPr id="0" name=""/>
        <dsp:cNvSpPr/>
      </dsp:nvSpPr>
      <dsp:spPr>
        <a:xfrm>
          <a:off x="3601" y="773684"/>
          <a:ext cx="7375052" cy="73640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tr-TR" sz="1400" kern="1200" dirty="0"/>
            <a:t>BADR yazımında kullanılan dil açık ve anlaşılır olmalı, akademik bir anlatım tercih edilmelidir.</a:t>
          </a:r>
          <a:endParaRPr lang="en-US" sz="1400" kern="1200" dirty="0"/>
        </a:p>
      </dsp:txBody>
      <dsp:txXfrm>
        <a:off x="39549" y="809632"/>
        <a:ext cx="7303156" cy="664508"/>
      </dsp:txXfrm>
    </dsp:sp>
    <dsp:sp modelId="{6668E204-D276-2D47-B1D0-872D0A67E786}">
      <dsp:nvSpPr>
        <dsp:cNvPr id="0" name=""/>
        <dsp:cNvSpPr/>
      </dsp:nvSpPr>
      <dsp:spPr>
        <a:xfrm>
          <a:off x="3601" y="1546908"/>
          <a:ext cx="7375052" cy="73640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tr-TR" sz="1400" kern="1200" dirty="0"/>
            <a:t>Açıklamalar ve kanıtların ölçüt/ alt ölçüt ile uygunluğu kontrol edilmelidir.</a:t>
          </a:r>
          <a:endParaRPr lang="en-US" sz="1400" kern="1200" dirty="0"/>
        </a:p>
      </dsp:txBody>
      <dsp:txXfrm>
        <a:off x="39549" y="1582856"/>
        <a:ext cx="7303156" cy="664508"/>
      </dsp:txXfrm>
    </dsp:sp>
    <dsp:sp modelId="{FF163F48-E5CD-CE4D-B7E9-D78242310FA3}">
      <dsp:nvSpPr>
        <dsp:cNvPr id="0" name=""/>
        <dsp:cNvSpPr/>
      </dsp:nvSpPr>
      <dsp:spPr>
        <a:xfrm>
          <a:off x="3601" y="2320133"/>
          <a:ext cx="7375052" cy="73640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tr-TR" sz="1400" kern="1200" dirty="0"/>
            <a:t>Değerlendirilen birimin ölçüt/ alt ölçüt metinlerinde yer verilen açıklamalar birebir tekrarlanmamalıdır.</a:t>
          </a:r>
          <a:endParaRPr lang="en-US" sz="1400" kern="1200" dirty="0"/>
        </a:p>
      </dsp:txBody>
      <dsp:txXfrm>
        <a:off x="39549" y="2356081"/>
        <a:ext cx="7303156" cy="664508"/>
      </dsp:txXfrm>
    </dsp:sp>
    <dsp:sp modelId="{86008734-39E9-474E-969A-805088578F03}">
      <dsp:nvSpPr>
        <dsp:cNvPr id="0" name=""/>
        <dsp:cNvSpPr/>
      </dsp:nvSpPr>
      <dsp:spPr>
        <a:xfrm>
          <a:off x="3601" y="3093358"/>
          <a:ext cx="7375052" cy="736404"/>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tr-TR" sz="1400" kern="1200" dirty="0"/>
            <a:t>BADR yazımında ölçüt/alt ölçüt metinleri Times New Roman, 12 punto, tek satır aralığı ve iki yana yaslı olarak yazılmalıdır. </a:t>
          </a:r>
          <a:endParaRPr lang="en-US" sz="1400" kern="1200" dirty="0"/>
        </a:p>
      </dsp:txBody>
      <dsp:txXfrm>
        <a:off x="39549" y="3129306"/>
        <a:ext cx="7303156" cy="664508"/>
      </dsp:txXfrm>
    </dsp:sp>
    <dsp:sp modelId="{4F060584-6B1E-3845-B518-F3DD37FD3F3E}">
      <dsp:nvSpPr>
        <dsp:cNvPr id="0" name=""/>
        <dsp:cNvSpPr/>
      </dsp:nvSpPr>
      <dsp:spPr>
        <a:xfrm>
          <a:off x="3601" y="3866583"/>
          <a:ext cx="7375052" cy="73640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tr-TR" sz="1400" kern="1200" dirty="0"/>
            <a:t>BADR metinlerinde görsel kullanılması uygun olmayıp kanıtlar pdf dokümanı ya da link olarak paylaşılmalıdır. </a:t>
          </a:r>
          <a:endParaRPr lang="en-US" sz="1400" kern="1200" dirty="0"/>
        </a:p>
      </dsp:txBody>
      <dsp:txXfrm>
        <a:off x="39549" y="3902531"/>
        <a:ext cx="7303156" cy="664508"/>
      </dsp:txXfrm>
    </dsp:sp>
    <dsp:sp modelId="{A77A3D4B-5C8B-A54F-8CC2-E68BF3314A96}">
      <dsp:nvSpPr>
        <dsp:cNvPr id="0" name=""/>
        <dsp:cNvSpPr/>
      </dsp:nvSpPr>
      <dsp:spPr>
        <a:xfrm>
          <a:off x="3601" y="4639808"/>
          <a:ext cx="7375052" cy="73640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tr-TR" sz="1400" kern="1200" dirty="0"/>
            <a:t>Her ölçüt/ alt ölçüt için bir olgunluk düzeyinin belirlenmesi zorunludur. </a:t>
          </a:r>
          <a:endParaRPr lang="en-US" sz="1400" kern="1200" dirty="0"/>
        </a:p>
      </dsp:txBody>
      <dsp:txXfrm>
        <a:off x="39549" y="4675756"/>
        <a:ext cx="7303156" cy="6645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63535-7635-4CC8-B892-A2846759E419}">
      <dsp:nvSpPr>
        <dsp:cNvPr id="0" name=""/>
        <dsp:cNvSpPr/>
      </dsp:nvSpPr>
      <dsp:spPr>
        <a:xfrm>
          <a:off x="0" y="457"/>
          <a:ext cx="9109631" cy="6294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C58776-C624-4C1A-8CD0-DC6F9856732B}">
      <dsp:nvSpPr>
        <dsp:cNvPr id="0" name=""/>
        <dsp:cNvSpPr/>
      </dsp:nvSpPr>
      <dsp:spPr>
        <a:xfrm>
          <a:off x="190398" y="142075"/>
          <a:ext cx="346178" cy="3461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392EF2-F2AC-44D1-AA42-B8B019EC6A6B}">
      <dsp:nvSpPr>
        <dsp:cNvPr id="0" name=""/>
        <dsp:cNvSpPr/>
      </dsp:nvSpPr>
      <dsp:spPr>
        <a:xfrm>
          <a:off x="726975" y="457"/>
          <a:ext cx="8382655" cy="62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13" tIns="66613" rIns="66613" bIns="66613" numCol="1" spcCol="1270" anchor="ctr" anchorCtr="0">
          <a:noAutofit/>
        </a:bodyPr>
        <a:lstStyle/>
        <a:p>
          <a:pPr lvl="0" algn="l" defTabSz="711200">
            <a:lnSpc>
              <a:spcPct val="100000"/>
            </a:lnSpc>
            <a:spcBef>
              <a:spcPct val="0"/>
            </a:spcBef>
            <a:spcAft>
              <a:spcPct val="35000"/>
            </a:spcAft>
          </a:pPr>
          <a:r>
            <a:rPr lang="tr-TR" sz="1600" kern="1200" dirty="0"/>
            <a:t>Akran değerlendirme ekibinin diğer birime yönelik tarafsız bir yaklaşım sergilemesi önemlidir. </a:t>
          </a:r>
          <a:endParaRPr lang="en-US" sz="1600" kern="1200" dirty="0"/>
        </a:p>
      </dsp:txBody>
      <dsp:txXfrm>
        <a:off x="726975" y="457"/>
        <a:ext cx="8382655" cy="629415"/>
      </dsp:txXfrm>
    </dsp:sp>
    <dsp:sp modelId="{8030100D-FF07-49F1-A5C6-0A907B660E2E}">
      <dsp:nvSpPr>
        <dsp:cNvPr id="0" name=""/>
        <dsp:cNvSpPr/>
      </dsp:nvSpPr>
      <dsp:spPr>
        <a:xfrm>
          <a:off x="0" y="787226"/>
          <a:ext cx="9109631" cy="6294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D62CBC-DC1C-41FE-8201-3E4F920C607A}">
      <dsp:nvSpPr>
        <dsp:cNvPr id="0" name=""/>
        <dsp:cNvSpPr/>
      </dsp:nvSpPr>
      <dsp:spPr>
        <a:xfrm>
          <a:off x="190398" y="928845"/>
          <a:ext cx="346178" cy="3461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58C4C6-7F79-448B-B761-53CD70108C43}">
      <dsp:nvSpPr>
        <dsp:cNvPr id="0" name=""/>
        <dsp:cNvSpPr/>
      </dsp:nvSpPr>
      <dsp:spPr>
        <a:xfrm>
          <a:off x="726975" y="787226"/>
          <a:ext cx="8382655" cy="62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13" tIns="66613" rIns="66613" bIns="66613" numCol="1" spcCol="1270" anchor="ctr" anchorCtr="0">
          <a:noAutofit/>
        </a:bodyPr>
        <a:lstStyle/>
        <a:p>
          <a:pPr lvl="0" algn="l" defTabSz="711200">
            <a:lnSpc>
              <a:spcPct val="100000"/>
            </a:lnSpc>
            <a:spcBef>
              <a:spcPct val="0"/>
            </a:spcBef>
            <a:spcAft>
              <a:spcPct val="35000"/>
            </a:spcAft>
          </a:pPr>
          <a:r>
            <a:rPr lang="tr-TR" sz="1600" kern="1200" dirty="0"/>
            <a:t>İyileştirilmesi gereken yönler </a:t>
          </a:r>
          <a:r>
            <a:rPr lang="tr-TR" sz="1600" kern="1200" dirty="0">
              <a:solidFill>
                <a:srgbClr val="FF0000"/>
              </a:solidFill>
            </a:rPr>
            <a:t>abartılı bir üslup olmadan </a:t>
          </a:r>
          <a:r>
            <a:rPr lang="tr-TR" sz="1600" kern="1200" dirty="0"/>
            <a:t>ortaya konmalıdır. </a:t>
          </a:r>
          <a:endParaRPr lang="en-US" sz="1600" kern="1200" dirty="0"/>
        </a:p>
      </dsp:txBody>
      <dsp:txXfrm>
        <a:off x="726975" y="787226"/>
        <a:ext cx="8382655" cy="629415"/>
      </dsp:txXfrm>
    </dsp:sp>
    <dsp:sp modelId="{DAD11430-1B30-40FE-94CC-2C90A5F5178C}">
      <dsp:nvSpPr>
        <dsp:cNvPr id="0" name=""/>
        <dsp:cNvSpPr/>
      </dsp:nvSpPr>
      <dsp:spPr>
        <a:xfrm>
          <a:off x="0" y="1573996"/>
          <a:ext cx="9109631" cy="6294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F6A572-FD9C-43AE-BC6E-7FB66D56BAEA}">
      <dsp:nvSpPr>
        <dsp:cNvPr id="0" name=""/>
        <dsp:cNvSpPr/>
      </dsp:nvSpPr>
      <dsp:spPr>
        <a:xfrm>
          <a:off x="190398" y="1715614"/>
          <a:ext cx="346178" cy="3461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96C75D-EDF2-4F94-BB48-4081E05A460F}">
      <dsp:nvSpPr>
        <dsp:cNvPr id="0" name=""/>
        <dsp:cNvSpPr/>
      </dsp:nvSpPr>
      <dsp:spPr>
        <a:xfrm>
          <a:off x="726975" y="1573996"/>
          <a:ext cx="8382655" cy="62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13" tIns="66613" rIns="66613" bIns="66613" numCol="1" spcCol="1270" anchor="ctr" anchorCtr="0">
          <a:noAutofit/>
        </a:bodyPr>
        <a:lstStyle/>
        <a:p>
          <a:pPr lvl="0" algn="l" defTabSz="711200">
            <a:lnSpc>
              <a:spcPct val="100000"/>
            </a:lnSpc>
            <a:spcBef>
              <a:spcPct val="0"/>
            </a:spcBef>
            <a:spcAft>
              <a:spcPct val="35000"/>
            </a:spcAft>
          </a:pPr>
          <a:r>
            <a:rPr lang="tr-TR" sz="1600" kern="1200" dirty="0"/>
            <a:t>Eksiklikler varsa </a:t>
          </a:r>
          <a:r>
            <a:rPr lang="tr-TR" sz="1600" kern="1200" dirty="0">
              <a:solidFill>
                <a:srgbClr val="FF0000"/>
              </a:solidFill>
            </a:rPr>
            <a:t>açık</a:t>
          </a:r>
          <a:r>
            <a:rPr lang="tr-TR" sz="1600" kern="1200" dirty="0"/>
            <a:t> bir şekilde belirtilmeli ve mutlaka saptanmalıdır. Saptanmazsa birime fayda değil zarar verilmiş olur. </a:t>
          </a:r>
          <a:endParaRPr lang="en-US" sz="1600" kern="1200" dirty="0"/>
        </a:p>
      </dsp:txBody>
      <dsp:txXfrm>
        <a:off x="726975" y="1573996"/>
        <a:ext cx="8382655" cy="629415"/>
      </dsp:txXfrm>
    </dsp:sp>
    <dsp:sp modelId="{0802AB33-2DE4-4CE0-A321-2E88D57ACC14}">
      <dsp:nvSpPr>
        <dsp:cNvPr id="0" name=""/>
        <dsp:cNvSpPr/>
      </dsp:nvSpPr>
      <dsp:spPr>
        <a:xfrm>
          <a:off x="0" y="2360765"/>
          <a:ext cx="9109631" cy="6294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76C064-795D-4BE9-93FD-D2A9FF6C8816}">
      <dsp:nvSpPr>
        <dsp:cNvPr id="0" name=""/>
        <dsp:cNvSpPr/>
      </dsp:nvSpPr>
      <dsp:spPr>
        <a:xfrm>
          <a:off x="190398" y="2502384"/>
          <a:ext cx="346178" cy="3461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58C0DD-4F6B-485D-9DCB-AD143A24BC14}">
      <dsp:nvSpPr>
        <dsp:cNvPr id="0" name=""/>
        <dsp:cNvSpPr/>
      </dsp:nvSpPr>
      <dsp:spPr>
        <a:xfrm>
          <a:off x="726975" y="2360765"/>
          <a:ext cx="8382655" cy="62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13" tIns="66613" rIns="66613" bIns="66613" numCol="1" spcCol="1270" anchor="ctr" anchorCtr="0">
          <a:noAutofit/>
        </a:bodyPr>
        <a:lstStyle/>
        <a:p>
          <a:pPr lvl="0" algn="l" defTabSz="711200">
            <a:lnSpc>
              <a:spcPct val="100000"/>
            </a:lnSpc>
            <a:spcBef>
              <a:spcPct val="0"/>
            </a:spcBef>
            <a:spcAft>
              <a:spcPct val="35000"/>
            </a:spcAft>
          </a:pPr>
          <a:r>
            <a:rPr lang="tr-TR" sz="1600" kern="1200" dirty="0"/>
            <a:t>Akran değerlendirme süreci </a:t>
          </a:r>
          <a:r>
            <a:rPr lang="tr-TR" sz="1600" kern="1200" dirty="0">
              <a:solidFill>
                <a:srgbClr val="FF0000"/>
              </a:solidFill>
            </a:rPr>
            <a:t>yol gösterici </a:t>
          </a:r>
          <a:r>
            <a:rPr lang="tr-TR" sz="1600" kern="1200" dirty="0"/>
            <a:t>bir faaliyet olarak kullanılmalıdır. </a:t>
          </a:r>
          <a:endParaRPr lang="en-US" sz="1600" kern="1200" dirty="0"/>
        </a:p>
      </dsp:txBody>
      <dsp:txXfrm>
        <a:off x="726975" y="2360765"/>
        <a:ext cx="8382655" cy="629415"/>
      </dsp:txXfrm>
    </dsp:sp>
    <dsp:sp modelId="{9B86A17F-572D-43CF-9B20-4E9593F05220}">
      <dsp:nvSpPr>
        <dsp:cNvPr id="0" name=""/>
        <dsp:cNvSpPr/>
      </dsp:nvSpPr>
      <dsp:spPr>
        <a:xfrm>
          <a:off x="0" y="3147535"/>
          <a:ext cx="9109631" cy="6294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ABCC67-7143-4B9B-997B-7408575C4AAA}">
      <dsp:nvSpPr>
        <dsp:cNvPr id="0" name=""/>
        <dsp:cNvSpPr/>
      </dsp:nvSpPr>
      <dsp:spPr>
        <a:xfrm>
          <a:off x="190398" y="3289153"/>
          <a:ext cx="346178" cy="3461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07C47C-29E7-44E5-83D0-FC4FCF60397B}">
      <dsp:nvSpPr>
        <dsp:cNvPr id="0" name=""/>
        <dsp:cNvSpPr/>
      </dsp:nvSpPr>
      <dsp:spPr>
        <a:xfrm>
          <a:off x="726975" y="3147535"/>
          <a:ext cx="8382655" cy="62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13" tIns="66613" rIns="66613" bIns="66613" numCol="1" spcCol="1270" anchor="ctr" anchorCtr="0">
          <a:noAutofit/>
        </a:bodyPr>
        <a:lstStyle/>
        <a:p>
          <a:pPr lvl="0" algn="l" defTabSz="711200">
            <a:lnSpc>
              <a:spcPct val="100000"/>
            </a:lnSpc>
            <a:spcBef>
              <a:spcPct val="0"/>
            </a:spcBef>
            <a:spcAft>
              <a:spcPct val="35000"/>
            </a:spcAft>
          </a:pPr>
          <a:r>
            <a:rPr lang="tr-TR" sz="1600" kern="1200" dirty="0"/>
            <a:t>Ekip üyelerinin tamamı </a:t>
          </a:r>
          <a:r>
            <a:rPr lang="tr-TR" sz="1600" kern="1200" dirty="0">
              <a:solidFill>
                <a:srgbClr val="FF0000"/>
              </a:solidFill>
            </a:rPr>
            <a:t>organize</a:t>
          </a:r>
          <a:r>
            <a:rPr lang="tr-TR" sz="1600" kern="1200" dirty="0"/>
            <a:t> bir şekilde çalışmalı, çoklu katılım sağlanmalıdır. </a:t>
          </a:r>
          <a:endParaRPr lang="en-US" sz="1600" kern="1200" dirty="0"/>
        </a:p>
      </dsp:txBody>
      <dsp:txXfrm>
        <a:off x="726975" y="3147535"/>
        <a:ext cx="8382655" cy="629415"/>
      </dsp:txXfrm>
    </dsp:sp>
    <dsp:sp modelId="{E3012F25-3D48-4438-8222-9528A93C98C4}">
      <dsp:nvSpPr>
        <dsp:cNvPr id="0" name=""/>
        <dsp:cNvSpPr/>
      </dsp:nvSpPr>
      <dsp:spPr>
        <a:xfrm>
          <a:off x="0" y="3934304"/>
          <a:ext cx="9109631" cy="6294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BF5C13-5F24-455A-918A-A3C865DAF385}">
      <dsp:nvSpPr>
        <dsp:cNvPr id="0" name=""/>
        <dsp:cNvSpPr/>
      </dsp:nvSpPr>
      <dsp:spPr>
        <a:xfrm>
          <a:off x="190398" y="4075923"/>
          <a:ext cx="346178" cy="3461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072C0C-174A-4BCC-9950-2B29109844E7}">
      <dsp:nvSpPr>
        <dsp:cNvPr id="0" name=""/>
        <dsp:cNvSpPr/>
      </dsp:nvSpPr>
      <dsp:spPr>
        <a:xfrm>
          <a:off x="726975" y="3934304"/>
          <a:ext cx="8382655" cy="62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13" tIns="66613" rIns="66613" bIns="66613" numCol="1" spcCol="1270" anchor="ctr" anchorCtr="0">
          <a:noAutofit/>
        </a:bodyPr>
        <a:lstStyle/>
        <a:p>
          <a:pPr lvl="0" algn="l" defTabSz="711200">
            <a:lnSpc>
              <a:spcPct val="100000"/>
            </a:lnSpc>
            <a:spcBef>
              <a:spcPct val="0"/>
            </a:spcBef>
            <a:spcAft>
              <a:spcPct val="35000"/>
            </a:spcAft>
          </a:pPr>
          <a:r>
            <a:rPr lang="tr-TR" sz="1600" kern="1200" dirty="0">
              <a:solidFill>
                <a:srgbClr val="FF0000"/>
              </a:solidFill>
            </a:rPr>
            <a:t>AMAÇ bir SİSTEM kurmaktır</a:t>
          </a:r>
          <a:r>
            <a:rPr lang="tr-TR" sz="1600" kern="1200" dirty="0"/>
            <a:t>. Sadece bir kez yaparak buradan iyi bir sonuç almak değildir. </a:t>
          </a:r>
          <a:endParaRPr lang="en-US" sz="1600" kern="1200" dirty="0"/>
        </a:p>
      </dsp:txBody>
      <dsp:txXfrm>
        <a:off x="726975" y="3934304"/>
        <a:ext cx="8382655" cy="629415"/>
      </dsp:txXfrm>
    </dsp:sp>
    <dsp:sp modelId="{11002A48-E397-4D73-A8DE-61606946476E}">
      <dsp:nvSpPr>
        <dsp:cNvPr id="0" name=""/>
        <dsp:cNvSpPr/>
      </dsp:nvSpPr>
      <dsp:spPr>
        <a:xfrm>
          <a:off x="0" y="4721074"/>
          <a:ext cx="9109631" cy="6294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7394A-EF44-469D-A5E8-2380FC571DB5}">
      <dsp:nvSpPr>
        <dsp:cNvPr id="0" name=""/>
        <dsp:cNvSpPr/>
      </dsp:nvSpPr>
      <dsp:spPr>
        <a:xfrm>
          <a:off x="190398" y="4862692"/>
          <a:ext cx="346178" cy="34617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60DE42-F041-4BBD-B9A2-656DDEC0445F}">
      <dsp:nvSpPr>
        <dsp:cNvPr id="0" name=""/>
        <dsp:cNvSpPr/>
      </dsp:nvSpPr>
      <dsp:spPr>
        <a:xfrm>
          <a:off x="726975" y="4721074"/>
          <a:ext cx="8382655" cy="62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13" tIns="66613" rIns="66613" bIns="66613" numCol="1" spcCol="1270" anchor="ctr" anchorCtr="0">
          <a:noAutofit/>
        </a:bodyPr>
        <a:lstStyle/>
        <a:p>
          <a:pPr lvl="0" algn="l" defTabSz="711200">
            <a:lnSpc>
              <a:spcPct val="100000"/>
            </a:lnSpc>
            <a:spcBef>
              <a:spcPct val="0"/>
            </a:spcBef>
            <a:spcAft>
              <a:spcPct val="35000"/>
            </a:spcAft>
          </a:pPr>
          <a:r>
            <a:rPr lang="tr-TR" sz="1600" kern="1200" dirty="0">
              <a:solidFill>
                <a:srgbClr val="FF0000"/>
              </a:solidFill>
            </a:rPr>
            <a:t>SİSTEM kurmak DEĞERLENDİRMEKTEN daha önemlidir</a:t>
          </a:r>
          <a:r>
            <a:rPr lang="tr-TR" sz="1600" kern="1200" dirty="0"/>
            <a:t>. </a:t>
          </a:r>
          <a:endParaRPr lang="en-US" sz="1600" kern="1200" dirty="0"/>
        </a:p>
      </dsp:txBody>
      <dsp:txXfrm>
        <a:off x="726975" y="4721074"/>
        <a:ext cx="8382655" cy="629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7FA38-7773-CD46-B79D-01D571436932}">
      <dsp:nvSpPr>
        <dsp:cNvPr id="0" name=""/>
        <dsp:cNvSpPr/>
      </dsp:nvSpPr>
      <dsp:spPr>
        <a:xfrm>
          <a:off x="0" y="459"/>
          <a:ext cx="5166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0ECEC-1FBD-014E-B8F2-E77014720029}">
      <dsp:nvSpPr>
        <dsp:cNvPr id="0" name=""/>
        <dsp:cNvSpPr/>
      </dsp:nvSpPr>
      <dsp:spPr>
        <a:xfrm>
          <a:off x="0" y="459"/>
          <a:ext cx="5166360" cy="538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r-TR" sz="2400" b="1" kern="1200" dirty="0">
              <a:solidFill>
                <a:srgbClr val="FF0000"/>
              </a:solidFill>
            </a:rPr>
            <a:t>Değerlendirme Öncesi</a:t>
          </a:r>
          <a:endParaRPr lang="en-US" sz="2400" kern="1200" dirty="0">
            <a:solidFill>
              <a:srgbClr val="FF0000"/>
            </a:solidFill>
          </a:endParaRPr>
        </a:p>
      </dsp:txBody>
      <dsp:txXfrm>
        <a:off x="0" y="459"/>
        <a:ext cx="5166360" cy="538058"/>
      </dsp:txXfrm>
    </dsp:sp>
    <dsp:sp modelId="{B7683A77-61CA-1F49-9C9F-B1246E0880A0}">
      <dsp:nvSpPr>
        <dsp:cNvPr id="0" name=""/>
        <dsp:cNvSpPr/>
      </dsp:nvSpPr>
      <dsp:spPr>
        <a:xfrm>
          <a:off x="0" y="538518"/>
          <a:ext cx="5166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DCCB1-5EEC-2F43-81FE-FE7402D6F088}">
      <dsp:nvSpPr>
        <dsp:cNvPr id="0" name=""/>
        <dsp:cNvSpPr/>
      </dsp:nvSpPr>
      <dsp:spPr>
        <a:xfrm>
          <a:off x="0" y="538518"/>
          <a:ext cx="5166360" cy="538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r-TR" sz="2400" kern="1200"/>
            <a:t>Ekip Organizasyonu</a:t>
          </a:r>
          <a:endParaRPr lang="en-US" sz="2400" kern="1200"/>
        </a:p>
      </dsp:txBody>
      <dsp:txXfrm>
        <a:off x="0" y="538518"/>
        <a:ext cx="5166360" cy="538058"/>
      </dsp:txXfrm>
    </dsp:sp>
    <dsp:sp modelId="{CA64EBD5-46D1-C84A-A597-D9B4303F6B60}">
      <dsp:nvSpPr>
        <dsp:cNvPr id="0" name=""/>
        <dsp:cNvSpPr/>
      </dsp:nvSpPr>
      <dsp:spPr>
        <a:xfrm>
          <a:off x="0" y="1076576"/>
          <a:ext cx="5166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33F1F2-0FE7-0F42-B331-F60AC0DDE149}">
      <dsp:nvSpPr>
        <dsp:cNvPr id="0" name=""/>
        <dsp:cNvSpPr/>
      </dsp:nvSpPr>
      <dsp:spPr>
        <a:xfrm>
          <a:off x="0" y="1076576"/>
          <a:ext cx="5166360" cy="538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r-TR" sz="2400" kern="1200"/>
            <a:t>Görev Dağılımı</a:t>
          </a:r>
          <a:endParaRPr lang="en-US" sz="2400" kern="1200"/>
        </a:p>
      </dsp:txBody>
      <dsp:txXfrm>
        <a:off x="0" y="1076576"/>
        <a:ext cx="5166360" cy="538058"/>
      </dsp:txXfrm>
    </dsp:sp>
    <dsp:sp modelId="{0D7839FA-F1FB-7841-A691-986500957CA6}">
      <dsp:nvSpPr>
        <dsp:cNvPr id="0" name=""/>
        <dsp:cNvSpPr/>
      </dsp:nvSpPr>
      <dsp:spPr>
        <a:xfrm>
          <a:off x="0" y="1614634"/>
          <a:ext cx="5166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5DB63-C1AA-124F-AE18-DD49E3D336A7}">
      <dsp:nvSpPr>
        <dsp:cNvPr id="0" name=""/>
        <dsp:cNvSpPr/>
      </dsp:nvSpPr>
      <dsp:spPr>
        <a:xfrm>
          <a:off x="0" y="1614634"/>
          <a:ext cx="5166360" cy="538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r-TR" sz="2400" kern="1200" dirty="0"/>
            <a:t>Ekip Toplantısı </a:t>
          </a:r>
          <a:endParaRPr lang="en-US" sz="2400" kern="1200" dirty="0"/>
        </a:p>
      </dsp:txBody>
      <dsp:txXfrm>
        <a:off x="0" y="1614634"/>
        <a:ext cx="5166360" cy="538058"/>
      </dsp:txXfrm>
    </dsp:sp>
    <dsp:sp modelId="{E08FA675-918C-244D-9C69-0149C30B540D}">
      <dsp:nvSpPr>
        <dsp:cNvPr id="0" name=""/>
        <dsp:cNvSpPr/>
      </dsp:nvSpPr>
      <dsp:spPr>
        <a:xfrm>
          <a:off x="0" y="2152693"/>
          <a:ext cx="5166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7EB94-85C8-A340-B8A7-3F96CA4D62F4}">
      <dsp:nvSpPr>
        <dsp:cNvPr id="0" name=""/>
        <dsp:cNvSpPr/>
      </dsp:nvSpPr>
      <dsp:spPr>
        <a:xfrm>
          <a:off x="0" y="2152693"/>
          <a:ext cx="5166360" cy="538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r-TR" sz="2400" kern="1200"/>
            <a:t>Ön İnceleme (BİDR, Web Sitesi vb.)</a:t>
          </a:r>
          <a:endParaRPr lang="en-US" sz="2400" kern="1200"/>
        </a:p>
      </dsp:txBody>
      <dsp:txXfrm>
        <a:off x="0" y="2152693"/>
        <a:ext cx="5166360" cy="538058"/>
      </dsp:txXfrm>
    </dsp:sp>
    <dsp:sp modelId="{8566C141-2984-FE49-B236-F227E660A271}">
      <dsp:nvSpPr>
        <dsp:cNvPr id="0" name=""/>
        <dsp:cNvSpPr/>
      </dsp:nvSpPr>
      <dsp:spPr>
        <a:xfrm>
          <a:off x="0" y="2690751"/>
          <a:ext cx="5166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3A9E54-FA6C-AA40-853E-AEE70B815972}">
      <dsp:nvSpPr>
        <dsp:cNvPr id="0" name=""/>
        <dsp:cNvSpPr/>
      </dsp:nvSpPr>
      <dsp:spPr>
        <a:xfrm>
          <a:off x="0" y="2690751"/>
          <a:ext cx="5166360" cy="538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r-TR" sz="2400" kern="1200"/>
            <a:t>Değerlendirme Sistematiği</a:t>
          </a:r>
          <a:endParaRPr lang="en-US" sz="2400" kern="1200"/>
        </a:p>
      </dsp:txBody>
      <dsp:txXfrm>
        <a:off x="0" y="2690751"/>
        <a:ext cx="5166360" cy="538058"/>
      </dsp:txXfrm>
    </dsp:sp>
    <dsp:sp modelId="{67302D9C-F57C-8141-B270-BF49FCB89B4E}">
      <dsp:nvSpPr>
        <dsp:cNvPr id="0" name=""/>
        <dsp:cNvSpPr/>
      </dsp:nvSpPr>
      <dsp:spPr>
        <a:xfrm>
          <a:off x="0" y="3228809"/>
          <a:ext cx="5166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F5156-6133-3D41-925E-2B89724D2AA0}">
      <dsp:nvSpPr>
        <dsp:cNvPr id="0" name=""/>
        <dsp:cNvSpPr/>
      </dsp:nvSpPr>
      <dsp:spPr>
        <a:xfrm>
          <a:off x="0" y="3228809"/>
          <a:ext cx="5166360" cy="538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r-TR" sz="2400" kern="1200" dirty="0"/>
            <a:t>İletişim ve Soru Sorma </a:t>
          </a:r>
          <a:endParaRPr lang="en-US" sz="2400" kern="1200" dirty="0"/>
        </a:p>
      </dsp:txBody>
      <dsp:txXfrm>
        <a:off x="0" y="3228809"/>
        <a:ext cx="5166360" cy="5380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740D3-A218-4442-8420-5CDDE4325002}">
      <dsp:nvSpPr>
        <dsp:cNvPr id="0" name=""/>
        <dsp:cNvSpPr/>
      </dsp:nvSpPr>
      <dsp:spPr>
        <a:xfrm>
          <a:off x="0" y="400861"/>
          <a:ext cx="7226808" cy="13496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b="1" kern="1200" dirty="0" err="1"/>
            <a:t>BADR’ın</a:t>
          </a:r>
          <a:r>
            <a:rPr lang="tr-TR" sz="1500" b="1" kern="1200" dirty="0"/>
            <a:t> amacı</a:t>
          </a:r>
          <a:r>
            <a:rPr lang="tr-TR" sz="1500" kern="1200" dirty="0"/>
            <a:t>, Kütahya Dumlupınar Üniversitesi kalite güvencesi sisteminde yer alan birimlerin birbirlerini değerlendirmesini sağlamak, iç değerlendirme raporlarına yönelik kurum içerisinde bir dış değerlendirme yapılmasının sağlanması, öğrenme kültürünün yaygınlaştırılması ve iyileşmeye dönük yapıcı geri bildirim sunulmasını sağlamaktır. </a:t>
          </a:r>
          <a:endParaRPr lang="en-US" sz="1500" kern="1200" dirty="0"/>
        </a:p>
      </dsp:txBody>
      <dsp:txXfrm>
        <a:off x="65886" y="466747"/>
        <a:ext cx="7095036" cy="1217908"/>
      </dsp:txXfrm>
    </dsp:sp>
    <dsp:sp modelId="{9FC486B5-3D0C-2F40-AC58-912ACF871B80}">
      <dsp:nvSpPr>
        <dsp:cNvPr id="0" name=""/>
        <dsp:cNvSpPr/>
      </dsp:nvSpPr>
      <dsp:spPr>
        <a:xfrm>
          <a:off x="0" y="1799501"/>
          <a:ext cx="7226808" cy="1471860"/>
        </a:xfrm>
        <a:prstGeom prst="roundRect">
          <a:avLst/>
        </a:prstGeom>
        <a:solidFill>
          <a:schemeClr val="accent2">
            <a:hueOff val="-5184504"/>
            <a:satOff val="-10204"/>
            <a:lumOff val="637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a:t>BADR, paydaşlarla iletişim ve iş birliği, öz değerlendirme çalışmaları ve kalite güvencesi kültürünün yaygınlaştırılması ve içselleştirilmesi amacıyla kullanılmalıdır. </a:t>
          </a:r>
          <a:endParaRPr lang="en-US" sz="1500" kern="1200"/>
        </a:p>
      </dsp:txBody>
      <dsp:txXfrm>
        <a:off x="71850" y="1871351"/>
        <a:ext cx="7083108" cy="1328160"/>
      </dsp:txXfrm>
    </dsp:sp>
    <dsp:sp modelId="{786F68DF-AB9C-FB46-AEB5-D868649DDB67}">
      <dsp:nvSpPr>
        <dsp:cNvPr id="0" name=""/>
        <dsp:cNvSpPr/>
      </dsp:nvSpPr>
      <dsp:spPr>
        <a:xfrm>
          <a:off x="0" y="3320321"/>
          <a:ext cx="7226808" cy="1471860"/>
        </a:xfrm>
        <a:prstGeom prst="roundRect">
          <a:avLst/>
        </a:prstGeom>
        <a:solidFill>
          <a:schemeClr val="accent2">
            <a:hueOff val="-10369007"/>
            <a:satOff val="-20408"/>
            <a:lumOff val="1274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a:t>BADR raporları, belirli bir olgunluk düzeyine sahip etkili bir Birim İç Değerlendirme Raporu (BİDR) yazılmasında önemli bir rol oynamaktadır. </a:t>
          </a:r>
          <a:endParaRPr lang="en-US" sz="1500" kern="1200" dirty="0"/>
        </a:p>
      </dsp:txBody>
      <dsp:txXfrm>
        <a:off x="71850" y="3392171"/>
        <a:ext cx="7083108" cy="1328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5800E-B3DB-674A-82CA-E69A83299BD9}">
      <dsp:nvSpPr>
        <dsp:cNvPr id="0" name=""/>
        <dsp:cNvSpPr/>
      </dsp:nvSpPr>
      <dsp:spPr>
        <a:xfrm>
          <a:off x="0" y="0"/>
          <a:ext cx="9483407" cy="169521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kern="1200" dirty="0"/>
            <a:t>BADR da “Değerlendirilen Birim” ve “Değerlendirici Birim” olmak üzere iki iç paydaş rol almaktadır. Değerlendirilen-Değerlendirici ikili eşleştirmeleri Kütahya Dumlupınar Üniversitesi Kalite Koordinatörlüğü tarafından belirlenir ve DPÜ Birim Akran değerlendirmesi süreç işleyişine uygun olarak ilan edilir. </a:t>
          </a:r>
          <a:endParaRPr lang="en-US" sz="2000" kern="1200" dirty="0"/>
        </a:p>
      </dsp:txBody>
      <dsp:txXfrm>
        <a:off x="49651" y="49651"/>
        <a:ext cx="7731273" cy="1595910"/>
      </dsp:txXfrm>
    </dsp:sp>
    <dsp:sp modelId="{5D0359F6-AF4B-3743-9E18-305E1B20B1A8}">
      <dsp:nvSpPr>
        <dsp:cNvPr id="0" name=""/>
        <dsp:cNvSpPr/>
      </dsp:nvSpPr>
      <dsp:spPr>
        <a:xfrm>
          <a:off x="1673542" y="2071925"/>
          <a:ext cx="9483407" cy="1695212"/>
        </a:xfrm>
        <a:prstGeom prst="roundRect">
          <a:avLst>
            <a:gd name="adj" fmla="val 10000"/>
          </a:avLst>
        </a:prstGeom>
        <a:solidFill>
          <a:schemeClr val="accent2">
            <a:hueOff val="-10369007"/>
            <a:satOff val="-20408"/>
            <a:lumOff val="1274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kern="1200" dirty="0"/>
            <a:t>BADR kapsamında değerlendirici birim tarafından değerlendirilen birimin iç kalite güvencesi sisteminin olgunluk düzeyi ayrıntılı bir şekilde irdelenmelidir. </a:t>
          </a:r>
        </a:p>
      </dsp:txBody>
      <dsp:txXfrm>
        <a:off x="1723193" y="2121576"/>
        <a:ext cx="6608675" cy="1595910"/>
      </dsp:txXfrm>
    </dsp:sp>
    <dsp:sp modelId="{CEA9573A-DFA1-FE48-998D-14430BAE7C8B}">
      <dsp:nvSpPr>
        <dsp:cNvPr id="0" name=""/>
        <dsp:cNvSpPr/>
      </dsp:nvSpPr>
      <dsp:spPr>
        <a:xfrm>
          <a:off x="8381519" y="1332625"/>
          <a:ext cx="1101887" cy="1101887"/>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629444" y="1332625"/>
        <a:ext cx="606037" cy="8291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F9F80-CA46-894B-8901-F9284C0995AE}">
      <dsp:nvSpPr>
        <dsp:cNvPr id="0" name=""/>
        <dsp:cNvSpPr/>
      </dsp:nvSpPr>
      <dsp:spPr>
        <a:xfrm>
          <a:off x="0" y="2996756"/>
          <a:ext cx="6620255" cy="196619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tr-TR" sz="1500" kern="1200"/>
            <a:t>Değerlendirme yapılırken birimin faaliyet alanının olduğu bütün ölçüt ve alt ölçütlere yönelik değerlendirmenin ayrıntılı olarak yapılması sağlanmalıdır. Değerlendirici ekibin paylaşacağı kanıtlara ek dosya halinde ya da link olarak raporda yer verilmeli ve rapor ile birlikte kalite koordinatörlüğüne gönderilmesi sağlanmalıdır.</a:t>
          </a:r>
          <a:endParaRPr lang="en-US" sz="1500" kern="1200"/>
        </a:p>
      </dsp:txBody>
      <dsp:txXfrm>
        <a:off x="0" y="2996756"/>
        <a:ext cx="6620255" cy="1966196"/>
      </dsp:txXfrm>
    </dsp:sp>
    <dsp:sp modelId="{A113DDC8-842D-A245-9499-89CE59076C1E}">
      <dsp:nvSpPr>
        <dsp:cNvPr id="0" name=""/>
        <dsp:cNvSpPr/>
      </dsp:nvSpPr>
      <dsp:spPr>
        <a:xfrm rot="10800000">
          <a:off x="0" y="2238"/>
          <a:ext cx="6620255" cy="3024010"/>
        </a:xfrm>
        <a:prstGeom prst="upArrowCallout">
          <a:avLst/>
        </a:prstGeom>
        <a:solidFill>
          <a:schemeClr val="accent2">
            <a:hueOff val="-10369007"/>
            <a:satOff val="-20408"/>
            <a:lumOff val="1274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tr-TR" sz="1500" kern="1200"/>
            <a:t>BADR her yıl BİDR süreci tamamlandıktan sonra Kalite Koordinatörlüğü’nün koordinasyonunda hazırlanır. Rapor hazırlanırken ölçüt ve alt ölçütlerin karşılanma düzeylerine yönelik olarak birimde yürütülen planlama, uygulama, kontrol etme ve önlem alma süreçleri detaylı olarak açıklanmalı ve her alt ölçüt, uygun ve yeterli kanıtlarla desteklenmelidir. Yapılan açıklamalar ve sunulan kanıtlara dayalı olarak her bir alt ölçütün olgunluk düzeyi Dereceli Değerlendirme Anahtarı kullanılarak derecelendirilecektir.</a:t>
          </a:r>
          <a:endParaRPr lang="en-US" sz="1500" kern="1200"/>
        </a:p>
      </dsp:txBody>
      <dsp:txXfrm rot="10800000">
        <a:off x="0" y="2238"/>
        <a:ext cx="6620255" cy="19649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C4CA1-BFDE-ED4E-8A08-467672C03005}">
      <dsp:nvSpPr>
        <dsp:cNvPr id="0" name=""/>
        <dsp:cNvSpPr/>
      </dsp:nvSpPr>
      <dsp:spPr>
        <a:xfrm>
          <a:off x="0" y="225337"/>
          <a:ext cx="7004875" cy="226190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a:t>Alt ölçütlerin olgunluk düzeyinin değerlendirmesinde kullanılan YÖKAK Dereceli Değerlendirme Anahtarı 1-5 arasında derecelendirilen basamaklardan oluşmaktadır. Bir olgunluk düzeyine geçmek için önceki basamakların tamamlanması gerekir. </a:t>
          </a:r>
          <a:endParaRPr lang="en-US" sz="1900" kern="1200"/>
        </a:p>
      </dsp:txBody>
      <dsp:txXfrm>
        <a:off x="110417" y="335754"/>
        <a:ext cx="6784041" cy="2041068"/>
      </dsp:txXfrm>
    </dsp:sp>
    <dsp:sp modelId="{8166A331-C5AE-264E-9459-B453920F60C5}">
      <dsp:nvSpPr>
        <dsp:cNvPr id="0" name=""/>
        <dsp:cNvSpPr/>
      </dsp:nvSpPr>
      <dsp:spPr>
        <a:xfrm>
          <a:off x="0" y="2541960"/>
          <a:ext cx="7004875" cy="2261902"/>
        </a:xfrm>
        <a:prstGeom prst="roundRect">
          <a:avLst/>
        </a:prstGeom>
        <a:solidFill>
          <a:schemeClr val="accent2">
            <a:hueOff val="-10369007"/>
            <a:satOff val="-20408"/>
            <a:lumOff val="1274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dirty="0"/>
            <a:t>Akran Değerlendirme Tablosu Değerlendirme Sistemi PUKÖ döngüsü esas alınarak her alt ölçüte uygun hazırlanmış olan değerlendirme kriterlerini içermektedir. Değerlendirme sistemi 3’lü </a:t>
          </a:r>
          <a:r>
            <a:rPr lang="tr-TR" sz="1900" kern="1200" dirty="0" err="1"/>
            <a:t>Likert</a:t>
          </a:r>
          <a:r>
            <a:rPr lang="tr-TR" sz="1900" kern="1200" dirty="0"/>
            <a:t> Tipi Ölçek özelliklerine göre hazırlanmıştır. Bu kapsamda BİDR raporunda bulunan öz değerlendirmeye ilişkin açıklamalar okunarak her bir alt ölçütün değerlendirme kriterlerinin değerlendirilmesi  beklenmektedir. </a:t>
          </a:r>
          <a:endParaRPr lang="en-US" sz="1900" kern="1200" dirty="0"/>
        </a:p>
      </dsp:txBody>
      <dsp:txXfrm>
        <a:off x="110417" y="2652377"/>
        <a:ext cx="6784041" cy="20410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DA8A8-8E01-444F-98CC-669575B32323}">
      <dsp:nvSpPr>
        <dsp:cNvPr id="0" name=""/>
        <dsp:cNvSpPr/>
      </dsp:nvSpPr>
      <dsp:spPr>
        <a:xfrm>
          <a:off x="0" y="3814"/>
          <a:ext cx="7744653" cy="234031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kern="1200"/>
            <a:t>Birim Akran Değerlendirme Raporu (BADR)’nun hazırlanmasında değerlendirmeyi yapan birimin Akran Değerlendirme Ekibi’nde bulunan kişiler görev alır. Birim Akran Değerlendirme Ekibi en az 4 kişiden oluşmalıdır. </a:t>
          </a:r>
          <a:endParaRPr lang="en-US" sz="1700" kern="1200"/>
        </a:p>
      </dsp:txBody>
      <dsp:txXfrm>
        <a:off x="114245" y="118059"/>
        <a:ext cx="7516163" cy="2111821"/>
      </dsp:txXfrm>
    </dsp:sp>
    <dsp:sp modelId="{064DB245-60A9-4E4A-B735-356547565FD5}">
      <dsp:nvSpPr>
        <dsp:cNvPr id="0" name=""/>
        <dsp:cNvSpPr/>
      </dsp:nvSpPr>
      <dsp:spPr>
        <a:xfrm>
          <a:off x="0" y="2393086"/>
          <a:ext cx="7744653" cy="2979770"/>
        </a:xfrm>
        <a:prstGeom prst="roundRect">
          <a:avLst/>
        </a:prstGeom>
        <a:solidFill>
          <a:schemeClr val="accent5">
            <a:hueOff val="8375403"/>
            <a:satOff val="897"/>
            <a:lumOff val="-1725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kern="1200" dirty="0"/>
            <a:t>Birim Akran Değerlendirme Ekibi içerisinde Birim Kalite Komisyonu Başkanı tarafından Kütahya Dumlupınar Üniversitesi Kalite Güvencesi Yönergesi Madde 11-(2) kapsamında oluşturulan alt komisyonlarda görevli kişilerin yer alması sağlanır. Bu kapsamda Liderlik, Yönetişim ve Kalite, Eğitim ve Öğretim, Araştırma ve Geliştirme ile Toplumsal Katkı alt çalışma komisyonlarında görev alan kişilerin görev aldıkları bölümde akran değerlendirmesi yapması beklenir. </a:t>
          </a:r>
        </a:p>
        <a:p>
          <a:pPr lvl="0" algn="l" defTabSz="755650">
            <a:lnSpc>
              <a:spcPct val="90000"/>
            </a:lnSpc>
            <a:spcBef>
              <a:spcPct val="0"/>
            </a:spcBef>
            <a:spcAft>
              <a:spcPct val="35000"/>
            </a:spcAft>
          </a:pPr>
          <a:endParaRPr lang="tr-TR" sz="1700" kern="1200" dirty="0"/>
        </a:p>
        <a:p>
          <a:pPr lvl="0" algn="l" defTabSz="755650">
            <a:lnSpc>
              <a:spcPct val="90000"/>
            </a:lnSpc>
            <a:spcBef>
              <a:spcPct val="0"/>
            </a:spcBef>
            <a:spcAft>
              <a:spcPct val="35000"/>
            </a:spcAft>
          </a:pPr>
          <a:r>
            <a:rPr lang="tr-TR" sz="1700" kern="1200" dirty="0"/>
            <a:t>Akran Değerlendirme Ekibinin alt </a:t>
          </a:r>
          <a:r>
            <a:rPr lang="tr-TR" sz="1700" kern="1200" dirty="0" err="1"/>
            <a:t>çalışma</a:t>
          </a:r>
          <a:r>
            <a:rPr lang="tr-TR" sz="1700" kern="1200" dirty="0"/>
            <a:t> komisyonlarında yer alan </a:t>
          </a:r>
          <a:r>
            <a:rPr lang="tr-TR" sz="1700" kern="1200" dirty="0" err="1"/>
            <a:t>üyelerin</a:t>
          </a:r>
          <a:r>
            <a:rPr lang="tr-TR" sz="1700" kern="1200" dirty="0"/>
            <a:t> yanı sıra gerekli </a:t>
          </a:r>
          <a:r>
            <a:rPr lang="tr-TR" sz="1700" kern="1200" noProof="0" dirty="0" err="1"/>
            <a:t>görülmesi</a:t>
          </a:r>
          <a:r>
            <a:rPr lang="tr-TR" sz="1700" kern="1200" noProof="0" dirty="0"/>
            <a:t> </a:t>
          </a:r>
          <a:r>
            <a:rPr lang="tr-TR" sz="1700" kern="1200" dirty="0"/>
            <a:t>halinde ilgili Birim Kalite Komisyon </a:t>
          </a:r>
          <a:r>
            <a:rPr lang="tr-TR" sz="1700" kern="1200" dirty="0" err="1"/>
            <a:t>Başkanı</a:t>
          </a:r>
          <a:r>
            <a:rPr lang="tr-TR" sz="1700" kern="1200" dirty="0"/>
            <a:t> tarafından </a:t>
          </a:r>
          <a:r>
            <a:rPr lang="tr-TR" sz="1700" kern="1200" dirty="0" err="1"/>
            <a:t>diğer</a:t>
          </a:r>
          <a:r>
            <a:rPr lang="tr-TR" sz="1700" kern="1200" dirty="0"/>
            <a:t> akademik ve idari personel de </a:t>
          </a:r>
          <a:r>
            <a:rPr lang="tr-TR" sz="1700" kern="1200" dirty="0" err="1"/>
            <a:t>görevlendirilebilir</a:t>
          </a:r>
          <a:r>
            <a:rPr lang="tr-TR" sz="1700" kern="1200" dirty="0"/>
            <a:t>. </a:t>
          </a:r>
        </a:p>
      </dsp:txBody>
      <dsp:txXfrm>
        <a:off x="145460" y="2538546"/>
        <a:ext cx="7453733" cy="26888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28DBC-041F-934A-B63D-4B42E83C79B1}">
      <dsp:nvSpPr>
        <dsp:cNvPr id="0" name=""/>
        <dsp:cNvSpPr/>
      </dsp:nvSpPr>
      <dsp:spPr>
        <a:xfrm>
          <a:off x="0" y="0"/>
          <a:ext cx="9483407" cy="113014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a:t>Birim Akran Değerlendirme Raporu hazırlanırken bir kapak sayfası tasarlanmalı ve kapak sayfasında birim adı, akran değerlendirme ekibi, raporun hazırlanma tarihi ay ve yıl olarak paylaşılmalıdır. </a:t>
          </a:r>
          <a:endParaRPr lang="en-US" sz="2100" kern="1200"/>
        </a:p>
      </dsp:txBody>
      <dsp:txXfrm>
        <a:off x="33101" y="33101"/>
        <a:ext cx="8263896" cy="1063939"/>
      </dsp:txXfrm>
    </dsp:sp>
    <dsp:sp modelId="{181E55E5-563D-9740-A363-53CCDCC44B3E}">
      <dsp:nvSpPr>
        <dsp:cNvPr id="0" name=""/>
        <dsp:cNvSpPr/>
      </dsp:nvSpPr>
      <dsp:spPr>
        <a:xfrm>
          <a:off x="836771" y="1318498"/>
          <a:ext cx="9483407" cy="113014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a:t>Değerlendirme yapılırken birimin faaliyet alanının olduğu bütün ölçüt ve alt ölçütlere yönelik değerlendirmenin ayrıntılı olarak yapılması sağlanmalıdır. </a:t>
          </a:r>
          <a:endParaRPr lang="en-US" sz="2100" kern="1200"/>
        </a:p>
      </dsp:txBody>
      <dsp:txXfrm>
        <a:off x="869872" y="1351599"/>
        <a:ext cx="7845842" cy="1063939"/>
      </dsp:txXfrm>
    </dsp:sp>
    <dsp:sp modelId="{886FCEA3-98BC-DD4F-BE9A-36D9FD061747}">
      <dsp:nvSpPr>
        <dsp:cNvPr id="0" name=""/>
        <dsp:cNvSpPr/>
      </dsp:nvSpPr>
      <dsp:spPr>
        <a:xfrm>
          <a:off x="1673542" y="2636996"/>
          <a:ext cx="9483407" cy="113014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dirty="0"/>
            <a:t>Değerlendirici ekibin paylaşacağı kanıtlara ek dosya halinde ya da link olarak raporda yer verilmeli ve rapor ile birlikte Kalite Koordinatörlüğüne gönderilmesi sağlanmalıdır.</a:t>
          </a:r>
          <a:endParaRPr lang="en-US" sz="2100" kern="1200" dirty="0"/>
        </a:p>
      </dsp:txBody>
      <dsp:txXfrm>
        <a:off x="1706643" y="2670097"/>
        <a:ext cx="7845842" cy="1063939"/>
      </dsp:txXfrm>
    </dsp:sp>
    <dsp:sp modelId="{118C4E9B-30C7-7341-A814-E0095310DBB8}">
      <dsp:nvSpPr>
        <dsp:cNvPr id="0" name=""/>
        <dsp:cNvSpPr/>
      </dsp:nvSpPr>
      <dsp:spPr>
        <a:xfrm>
          <a:off x="8748815" y="857023"/>
          <a:ext cx="734591" cy="734591"/>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8914098" y="857023"/>
        <a:ext cx="404025" cy="552780"/>
      </dsp:txXfrm>
    </dsp:sp>
    <dsp:sp modelId="{1842C954-3321-9046-A30E-6AE884B1F35A}">
      <dsp:nvSpPr>
        <dsp:cNvPr id="0" name=""/>
        <dsp:cNvSpPr/>
      </dsp:nvSpPr>
      <dsp:spPr>
        <a:xfrm>
          <a:off x="9585586" y="2167987"/>
          <a:ext cx="734591" cy="734591"/>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9750869" y="2167987"/>
        <a:ext cx="404025" cy="5527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93544-278D-4BC2-958C-83B29B807F8C}">
      <dsp:nvSpPr>
        <dsp:cNvPr id="0" name=""/>
        <dsp:cNvSpPr/>
      </dsp:nvSpPr>
      <dsp:spPr>
        <a:xfrm>
          <a:off x="0" y="2231"/>
          <a:ext cx="6620255" cy="1130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ABADAA-88DD-4C23-88AA-79811B2FBFDB}">
      <dsp:nvSpPr>
        <dsp:cNvPr id="0" name=""/>
        <dsp:cNvSpPr/>
      </dsp:nvSpPr>
      <dsp:spPr>
        <a:xfrm>
          <a:off x="342124" y="256704"/>
          <a:ext cx="622045" cy="6220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C50FDA-E5F6-4F86-A0F7-8F7519B08FFC}">
      <dsp:nvSpPr>
        <dsp:cNvPr id="0" name=""/>
        <dsp:cNvSpPr/>
      </dsp:nvSpPr>
      <dsp:spPr>
        <a:xfrm>
          <a:off x="1306295" y="2231"/>
          <a:ext cx="5313960" cy="1130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697" tIns="119697" rIns="119697" bIns="119697" numCol="1" spcCol="1270" anchor="ctr" anchorCtr="0">
          <a:noAutofit/>
        </a:bodyPr>
        <a:lstStyle/>
        <a:p>
          <a:pPr lvl="0" algn="l" defTabSz="622300">
            <a:lnSpc>
              <a:spcPct val="90000"/>
            </a:lnSpc>
            <a:spcBef>
              <a:spcPct val="0"/>
            </a:spcBef>
            <a:spcAft>
              <a:spcPct val="35000"/>
            </a:spcAft>
          </a:pPr>
          <a:r>
            <a:rPr lang="tr-TR" sz="1400" kern="1200"/>
            <a:t>Birim Akran Değerlendirme Raporu, Kalite Koordinatörlüğü’nce belirlenen takvime uygun olarak Birim Akran Değerlendirme Ekibi tarafından hazırlanarak resmi yazı ekinde (WORD formatında) Birim Kalite Komisyonuna ulaştırılmalıdır. </a:t>
          </a:r>
          <a:endParaRPr lang="en-US" sz="1400" kern="1200"/>
        </a:p>
      </dsp:txBody>
      <dsp:txXfrm>
        <a:off x="1306295" y="2231"/>
        <a:ext cx="5313960" cy="1130991"/>
      </dsp:txXfrm>
    </dsp:sp>
    <dsp:sp modelId="{103599DA-8A0E-4C57-A0CF-88586A332D0D}">
      <dsp:nvSpPr>
        <dsp:cNvPr id="0" name=""/>
        <dsp:cNvSpPr/>
      </dsp:nvSpPr>
      <dsp:spPr>
        <a:xfrm>
          <a:off x="0" y="1415970"/>
          <a:ext cx="6620255" cy="1130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0AC99-40BE-4E9E-A259-3854650911BB}">
      <dsp:nvSpPr>
        <dsp:cNvPr id="0" name=""/>
        <dsp:cNvSpPr/>
      </dsp:nvSpPr>
      <dsp:spPr>
        <a:xfrm>
          <a:off x="342124" y="1670443"/>
          <a:ext cx="622045" cy="6220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A51998-8D5D-461D-B472-082462456667}">
      <dsp:nvSpPr>
        <dsp:cNvPr id="0" name=""/>
        <dsp:cNvSpPr/>
      </dsp:nvSpPr>
      <dsp:spPr>
        <a:xfrm>
          <a:off x="1306295" y="1415970"/>
          <a:ext cx="5313960" cy="1130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697" tIns="119697" rIns="119697" bIns="119697" numCol="1" spcCol="1270" anchor="ctr" anchorCtr="0">
          <a:noAutofit/>
        </a:bodyPr>
        <a:lstStyle/>
        <a:p>
          <a:pPr lvl="0" algn="l" defTabSz="622300">
            <a:lnSpc>
              <a:spcPct val="90000"/>
            </a:lnSpc>
            <a:spcBef>
              <a:spcPct val="0"/>
            </a:spcBef>
            <a:spcAft>
              <a:spcPct val="35000"/>
            </a:spcAft>
          </a:pPr>
          <a:r>
            <a:rPr lang="tr-TR" sz="1400" kern="1200"/>
            <a:t>Hazırlanan raporlar ilgili Dekanlık/Müdürlük tarafından gönderilmelidir. Kalite Koordinatörlüğü eksik görülen raporlar ile ilgili birimlerden düzeltme talep edebilmektedir. </a:t>
          </a:r>
          <a:endParaRPr lang="en-US" sz="1400" kern="1200"/>
        </a:p>
      </dsp:txBody>
      <dsp:txXfrm>
        <a:off x="1306295" y="1415970"/>
        <a:ext cx="5313960" cy="1130991"/>
      </dsp:txXfrm>
    </dsp:sp>
    <dsp:sp modelId="{DEC03E3F-ECA7-4132-91BC-E83E57F9A040}">
      <dsp:nvSpPr>
        <dsp:cNvPr id="0" name=""/>
        <dsp:cNvSpPr/>
      </dsp:nvSpPr>
      <dsp:spPr>
        <a:xfrm>
          <a:off x="0" y="2829709"/>
          <a:ext cx="6620255" cy="1130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2F970-B368-42AD-9EDC-B1A986D379F8}">
      <dsp:nvSpPr>
        <dsp:cNvPr id="0" name=""/>
        <dsp:cNvSpPr/>
      </dsp:nvSpPr>
      <dsp:spPr>
        <a:xfrm>
          <a:off x="342124" y="3084182"/>
          <a:ext cx="622045" cy="6220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9921C8-C178-4C72-914D-15DF5BED0C33}">
      <dsp:nvSpPr>
        <dsp:cNvPr id="0" name=""/>
        <dsp:cNvSpPr/>
      </dsp:nvSpPr>
      <dsp:spPr>
        <a:xfrm>
          <a:off x="1306295" y="2829709"/>
          <a:ext cx="5313960" cy="1130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697" tIns="119697" rIns="119697" bIns="119697" numCol="1" spcCol="1270" anchor="ctr" anchorCtr="0">
          <a:noAutofit/>
        </a:bodyPr>
        <a:lstStyle/>
        <a:p>
          <a:pPr lvl="0" algn="l" defTabSz="622300">
            <a:lnSpc>
              <a:spcPct val="90000"/>
            </a:lnSpc>
            <a:spcBef>
              <a:spcPct val="0"/>
            </a:spcBef>
            <a:spcAft>
              <a:spcPct val="35000"/>
            </a:spcAft>
          </a:pPr>
          <a:r>
            <a:rPr lang="tr-TR" sz="1400" kern="1200"/>
            <a:t>Talep edilen düzeltmeler yapıldıktan sonra birim tarafından tekrar Kalite Koordinatörlüğü’ne ulaştırılması beklenmektedir. </a:t>
          </a:r>
          <a:endParaRPr lang="en-US" sz="1400" kern="1200"/>
        </a:p>
      </dsp:txBody>
      <dsp:txXfrm>
        <a:off x="1306295" y="2829709"/>
        <a:ext cx="5313960" cy="1130991"/>
      </dsp:txXfrm>
    </dsp:sp>
    <dsp:sp modelId="{D47D0D8A-4910-451A-80A3-62CF495A9AD1}">
      <dsp:nvSpPr>
        <dsp:cNvPr id="0" name=""/>
        <dsp:cNvSpPr/>
      </dsp:nvSpPr>
      <dsp:spPr>
        <a:xfrm>
          <a:off x="0" y="4243449"/>
          <a:ext cx="6620255" cy="1130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E4C6C0-7F78-45DF-96BA-9273F92AA16A}">
      <dsp:nvSpPr>
        <dsp:cNvPr id="0" name=""/>
        <dsp:cNvSpPr/>
      </dsp:nvSpPr>
      <dsp:spPr>
        <a:xfrm>
          <a:off x="342124" y="4497922"/>
          <a:ext cx="622045" cy="6220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998367-04AF-4610-8585-5908B5CF0CD8}">
      <dsp:nvSpPr>
        <dsp:cNvPr id="0" name=""/>
        <dsp:cNvSpPr/>
      </dsp:nvSpPr>
      <dsp:spPr>
        <a:xfrm>
          <a:off x="1306295" y="4243449"/>
          <a:ext cx="5313960" cy="1130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697" tIns="119697" rIns="119697" bIns="119697" numCol="1" spcCol="1270" anchor="ctr" anchorCtr="0">
          <a:noAutofit/>
        </a:bodyPr>
        <a:lstStyle/>
        <a:p>
          <a:pPr lvl="0" algn="l" defTabSz="622300">
            <a:lnSpc>
              <a:spcPct val="90000"/>
            </a:lnSpc>
            <a:spcBef>
              <a:spcPct val="0"/>
            </a:spcBef>
            <a:spcAft>
              <a:spcPct val="35000"/>
            </a:spcAft>
          </a:pPr>
          <a:r>
            <a:rPr lang="tr-TR" sz="1400" kern="1200"/>
            <a:t>Ayrıca Akran Değerlendirme Raporu’nun birim tarafından web sayfasında herkese açık bir şekilde paylaşması sağlanmalıdır. </a:t>
          </a:r>
          <a:endParaRPr lang="en-US" sz="1400" kern="1200"/>
        </a:p>
      </dsp:txBody>
      <dsp:txXfrm>
        <a:off x="1306295" y="4243449"/>
        <a:ext cx="5313960" cy="113099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9251D-6CD3-364B-AF4F-AEA4AD4E5E3E}" type="datetimeFigureOut">
              <a:rPr lang="tr-TR" smtClean="0"/>
              <a:t>1.09.2025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23EBB-2647-1C41-A4E2-0B4A9AF3DC1B}" type="slidenum">
              <a:rPr lang="tr-TR" smtClean="0"/>
              <a:t>‹#›</a:t>
            </a:fld>
            <a:endParaRPr lang="tr-TR"/>
          </a:p>
        </p:txBody>
      </p:sp>
    </p:spTree>
    <p:extLst>
      <p:ext uri="{BB962C8B-B14F-4D97-AF65-F5344CB8AC3E}">
        <p14:creationId xmlns:p14="http://schemas.microsoft.com/office/powerpoint/2010/main" val="2373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bilirkişilik</a:t>
            </a:r>
          </a:p>
        </p:txBody>
      </p:sp>
      <p:sp>
        <p:nvSpPr>
          <p:cNvPr id="4" name="Slayt Numarası Yer Tutucusu 3"/>
          <p:cNvSpPr>
            <a:spLocks noGrp="1"/>
          </p:cNvSpPr>
          <p:nvPr>
            <p:ph type="sldNum" sz="quarter" idx="5"/>
          </p:nvPr>
        </p:nvSpPr>
        <p:spPr/>
        <p:txBody>
          <a:bodyPr/>
          <a:lstStyle/>
          <a:p>
            <a:fld id="{41123EBB-2647-1C41-A4E2-0B4A9AF3DC1B}" type="slidenum">
              <a:rPr lang="tr-TR" smtClean="0"/>
              <a:t>5</a:t>
            </a:fld>
            <a:endParaRPr lang="tr-TR"/>
          </a:p>
        </p:txBody>
      </p:sp>
    </p:spTree>
    <p:extLst>
      <p:ext uri="{BB962C8B-B14F-4D97-AF65-F5344CB8AC3E}">
        <p14:creationId xmlns:p14="http://schemas.microsoft.com/office/powerpoint/2010/main" val="294845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xmlns=""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9/1/2025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91212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9/1/2025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91991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9/1/2025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46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9/1/2025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17757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9/1/2025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95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9/1/2025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94169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9/1/2025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99922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9/1/2025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72944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9/1/2025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93185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9/1/2025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796887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9/1/2025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42712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9/1/2025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xmlns=""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779843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5" r:id="rId6"/>
    <p:sldLayoutId id="2147483690" r:id="rId7"/>
    <p:sldLayoutId id="2147483691" r:id="rId8"/>
    <p:sldLayoutId id="2147483692" r:id="rId9"/>
    <p:sldLayoutId id="2147483694" r:id="rId10"/>
    <p:sldLayoutId id="214748369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hyperlink" Target="https://birimler.dpu.edu.tr/app/views/panel/ckfinder/userfiles/136/files/2024-2025_Akademik_Y_l__DIS_PAYDAS_ANAL_Z_.docx" TargetMode="External"/><Relationship Id="rId2" Type="http://schemas.openxmlformats.org/officeDocument/2006/relationships/hyperlink" Target="https://birimler.dpu.edu.tr/app/views/panel/ckfinder/userfiles/136/files/2024-2025_Guez_Yar_y_l__Oegrenci_Memnuniyet_Analizi.docx" TargetMode="External"/><Relationship Id="rId1" Type="http://schemas.openxmlformats.org/officeDocument/2006/relationships/slideLayout" Target="../slideLayouts/slideLayout2.xml"/><Relationship Id="rId4" Type="http://schemas.openxmlformats.org/officeDocument/2006/relationships/hyperlink" Target="https://kalite.dpu.edu.tr/tr/index/slide/10388/dpude-bidr-farkindalik-egitimleri-baslad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Rectangle 11">
            <a:extLst>
              <a:ext uri="{FF2B5EF4-FFF2-40B4-BE49-F238E27FC236}">
                <a16:creationId xmlns:a16="http://schemas.microsoft.com/office/drawing/2014/main" id="{4065D9BE-A58D-6E8A-D4A2-5056F3C5E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1FC9F2B7-1B1F-84AF-15DE-3D0535708120}"/>
              </a:ext>
            </a:extLst>
          </p:cNvPr>
          <p:cNvSpPr>
            <a:spLocks noGrp="1"/>
          </p:cNvSpPr>
          <p:nvPr>
            <p:ph type="ctrTitle"/>
          </p:nvPr>
        </p:nvSpPr>
        <p:spPr>
          <a:xfrm>
            <a:off x="521208" y="978408"/>
            <a:ext cx="6263640" cy="1321880"/>
          </a:xfrm>
        </p:spPr>
        <p:txBody>
          <a:bodyPr vert="horz" lIns="91440" tIns="45720" rIns="91440" bIns="45720" rtlCol="0" anchor="t">
            <a:normAutofit/>
          </a:bodyPr>
          <a:lstStyle/>
          <a:p>
            <a:pPr algn="ctr"/>
            <a:r>
              <a:rPr lang="en-US" sz="3600" b="1" kern="1200" dirty="0" err="1">
                <a:solidFill>
                  <a:schemeClr val="tx1"/>
                </a:solidFill>
                <a:latin typeface="+mj-lt"/>
                <a:ea typeface="+mj-ea"/>
                <a:cs typeface="+mj-cs"/>
              </a:rPr>
              <a:t>Birim</a:t>
            </a:r>
            <a:r>
              <a:rPr lang="en-US" sz="3600" b="1" kern="1200" dirty="0">
                <a:solidFill>
                  <a:schemeClr val="tx1"/>
                </a:solidFill>
                <a:latin typeface="+mj-lt"/>
                <a:ea typeface="+mj-ea"/>
                <a:cs typeface="+mj-cs"/>
              </a:rPr>
              <a:t> Akran Değerlendirme </a:t>
            </a:r>
            <a:r>
              <a:rPr lang="en-US" sz="3600" b="1" kern="1200" dirty="0" err="1">
                <a:solidFill>
                  <a:schemeClr val="tx1"/>
                </a:solidFill>
                <a:latin typeface="+mj-lt"/>
                <a:ea typeface="+mj-ea"/>
                <a:cs typeface="+mj-cs"/>
              </a:rPr>
              <a:t>Raporu</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Sunumu</a:t>
            </a:r>
            <a:endParaRPr lang="en-US" sz="3600" b="1" kern="1200" dirty="0">
              <a:solidFill>
                <a:schemeClr val="tx1"/>
              </a:solidFill>
              <a:latin typeface="+mj-lt"/>
              <a:ea typeface="+mj-ea"/>
              <a:cs typeface="+mj-cs"/>
            </a:endParaRPr>
          </a:p>
        </p:txBody>
      </p:sp>
      <p:sp>
        <p:nvSpPr>
          <p:cNvPr id="18" name="Freeform: Shape 13">
            <a:extLst>
              <a:ext uri="{FF2B5EF4-FFF2-40B4-BE49-F238E27FC236}">
                <a16:creationId xmlns:a16="http://schemas.microsoft.com/office/drawing/2014/main" id="{A745E793-BC99-8991-71CD-53FFBB6A8F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Alt Başlık 2">
            <a:extLst>
              <a:ext uri="{FF2B5EF4-FFF2-40B4-BE49-F238E27FC236}">
                <a16:creationId xmlns:a16="http://schemas.microsoft.com/office/drawing/2014/main" id="{ABC5384A-F018-6246-2A0C-1A008FBA3650}"/>
              </a:ext>
            </a:extLst>
          </p:cNvPr>
          <p:cNvSpPr>
            <a:spLocks noGrp="1"/>
          </p:cNvSpPr>
          <p:nvPr>
            <p:ph type="subTitle" idx="1"/>
          </p:nvPr>
        </p:nvSpPr>
        <p:spPr>
          <a:xfrm>
            <a:off x="521208" y="2578608"/>
            <a:ext cx="6263640" cy="3767328"/>
          </a:xfrm>
        </p:spPr>
        <p:txBody>
          <a:bodyPr vert="horz" lIns="91440" tIns="45720" rIns="91440" bIns="45720" rtlCol="0">
            <a:normAutofit/>
          </a:bodyPr>
          <a:lstStyle/>
          <a:p>
            <a:pPr indent="-228600">
              <a:lnSpc>
                <a:spcPct val="100000"/>
              </a:lnSpc>
              <a:buFont typeface="Arial" panose="020B0604020202020204" pitchFamily="34" charset="0"/>
              <a:buChar char="•"/>
            </a:pPr>
            <a:r>
              <a:rPr lang="en-US" sz="1500" b="1" dirty="0" err="1"/>
              <a:t>Kalite</a:t>
            </a:r>
            <a:r>
              <a:rPr lang="en-US" sz="1500" b="1" dirty="0"/>
              <a:t> </a:t>
            </a:r>
            <a:r>
              <a:rPr lang="en-US" sz="1500" b="1" dirty="0" err="1"/>
              <a:t>Koordinatörü</a:t>
            </a:r>
            <a:endParaRPr lang="en-US" sz="1500" b="1" dirty="0"/>
          </a:p>
          <a:p>
            <a:pPr indent="-228600">
              <a:lnSpc>
                <a:spcPct val="100000"/>
              </a:lnSpc>
              <a:buFont typeface="Arial" panose="020B0604020202020204" pitchFamily="34" charset="0"/>
              <a:buChar char="•"/>
            </a:pPr>
            <a:r>
              <a:rPr lang="en-US" sz="1500" dirty="0"/>
              <a:t>Dr. </a:t>
            </a:r>
            <a:r>
              <a:rPr lang="en-US" sz="1500" dirty="0" err="1"/>
              <a:t>Öğr</a:t>
            </a:r>
            <a:r>
              <a:rPr lang="en-US" sz="1500" dirty="0"/>
              <a:t>. </a:t>
            </a:r>
            <a:r>
              <a:rPr lang="en-US" sz="1500" dirty="0" err="1"/>
              <a:t>Üyesi</a:t>
            </a:r>
            <a:r>
              <a:rPr lang="en-US" sz="1500" dirty="0"/>
              <a:t> Figen KARAFERYE</a:t>
            </a:r>
          </a:p>
          <a:p>
            <a:pPr indent="-228600">
              <a:lnSpc>
                <a:spcPct val="100000"/>
              </a:lnSpc>
              <a:buFont typeface="Arial" panose="020B0604020202020204" pitchFamily="34" charset="0"/>
              <a:buChar char="•"/>
            </a:pPr>
            <a:r>
              <a:rPr lang="en-US" sz="1500" b="1" dirty="0" err="1"/>
              <a:t>Kalite</a:t>
            </a:r>
            <a:r>
              <a:rPr lang="en-US" sz="1500" b="1" dirty="0"/>
              <a:t> </a:t>
            </a:r>
            <a:r>
              <a:rPr lang="en-US" sz="1500" b="1" dirty="0" err="1"/>
              <a:t>Koordinatör</a:t>
            </a:r>
            <a:r>
              <a:rPr lang="en-US" sz="1500" b="1" dirty="0"/>
              <a:t> </a:t>
            </a:r>
            <a:r>
              <a:rPr lang="en-US" sz="1500" b="1" dirty="0" err="1"/>
              <a:t>Yardımcıları</a:t>
            </a:r>
            <a:endParaRPr lang="en-US" sz="1500" b="1" dirty="0"/>
          </a:p>
          <a:p>
            <a:pPr indent="-228600">
              <a:lnSpc>
                <a:spcPct val="100000"/>
              </a:lnSpc>
              <a:buFont typeface="Arial" panose="020B0604020202020204" pitchFamily="34" charset="0"/>
              <a:buChar char="•"/>
            </a:pPr>
            <a:r>
              <a:rPr lang="en-US" sz="1500" dirty="0"/>
              <a:t>Dr. </a:t>
            </a:r>
            <a:r>
              <a:rPr lang="en-US" sz="1500" dirty="0" err="1"/>
              <a:t>Öğr</a:t>
            </a:r>
            <a:r>
              <a:rPr lang="en-US" sz="1500" dirty="0"/>
              <a:t>. </a:t>
            </a:r>
            <a:r>
              <a:rPr lang="en-US" sz="1500" dirty="0" err="1"/>
              <a:t>Üyesi</a:t>
            </a:r>
            <a:r>
              <a:rPr lang="en-US" sz="1500" dirty="0"/>
              <a:t> Burcu AKDENİZ</a:t>
            </a:r>
          </a:p>
          <a:p>
            <a:pPr indent="-228600">
              <a:lnSpc>
                <a:spcPct val="100000"/>
              </a:lnSpc>
              <a:buFont typeface="Arial" panose="020B0604020202020204" pitchFamily="34" charset="0"/>
              <a:buChar char="•"/>
            </a:pPr>
            <a:r>
              <a:rPr lang="en-US" sz="1500" dirty="0"/>
              <a:t>Dr. </a:t>
            </a:r>
            <a:r>
              <a:rPr lang="en-US" sz="1500" dirty="0" err="1"/>
              <a:t>Öğr</a:t>
            </a:r>
            <a:r>
              <a:rPr lang="en-US" sz="1500" dirty="0"/>
              <a:t>. </a:t>
            </a:r>
            <a:r>
              <a:rPr lang="en-US" sz="1500" dirty="0" err="1"/>
              <a:t>Üyesi</a:t>
            </a:r>
            <a:r>
              <a:rPr lang="en-US" sz="1500" dirty="0"/>
              <a:t> Enise GÜNDOĞDU</a:t>
            </a:r>
          </a:p>
          <a:p>
            <a:pPr indent="-228600">
              <a:lnSpc>
                <a:spcPct val="100000"/>
              </a:lnSpc>
              <a:buFont typeface="Arial" panose="020B0604020202020204" pitchFamily="34" charset="0"/>
              <a:buChar char="•"/>
            </a:pPr>
            <a:r>
              <a:rPr lang="en-US" sz="1500" dirty="0"/>
              <a:t>Dr. </a:t>
            </a:r>
            <a:r>
              <a:rPr lang="en-US" sz="1500" dirty="0" err="1"/>
              <a:t>Öğr</a:t>
            </a:r>
            <a:r>
              <a:rPr lang="en-US" sz="1500" dirty="0"/>
              <a:t>. </a:t>
            </a:r>
            <a:r>
              <a:rPr lang="en-US" sz="1500" dirty="0" err="1"/>
              <a:t>Üyesi</a:t>
            </a:r>
            <a:r>
              <a:rPr lang="en-US" sz="1500" dirty="0"/>
              <a:t> Mesut Yazıcı</a:t>
            </a:r>
          </a:p>
          <a:p>
            <a:pPr indent="-228600">
              <a:lnSpc>
                <a:spcPct val="100000"/>
              </a:lnSpc>
              <a:buFont typeface="Arial" panose="020B0604020202020204" pitchFamily="34" charset="0"/>
              <a:buChar char="•"/>
            </a:pPr>
            <a:r>
              <a:rPr lang="en-US" sz="1500" dirty="0" err="1"/>
              <a:t>Öğr</a:t>
            </a:r>
            <a:r>
              <a:rPr lang="en-US" sz="1500" dirty="0"/>
              <a:t>. </a:t>
            </a:r>
            <a:r>
              <a:rPr lang="en-US" sz="1500" dirty="0" err="1"/>
              <a:t>Gör</a:t>
            </a:r>
            <a:r>
              <a:rPr lang="en-US" sz="1500" dirty="0"/>
              <a:t>. Dr. Halime Özge BAHAR GÜNER</a:t>
            </a:r>
          </a:p>
          <a:p>
            <a:pPr indent="-228600">
              <a:lnSpc>
                <a:spcPct val="100000"/>
              </a:lnSpc>
              <a:buFont typeface="Arial" panose="020B0604020202020204" pitchFamily="34" charset="0"/>
              <a:buChar char="•"/>
            </a:pPr>
            <a:r>
              <a:rPr lang="en-US" sz="1500" dirty="0" err="1"/>
              <a:t>Öğr</a:t>
            </a:r>
            <a:r>
              <a:rPr lang="en-US" sz="1500" dirty="0"/>
              <a:t>. </a:t>
            </a:r>
            <a:r>
              <a:rPr lang="en-US" sz="1500" dirty="0" err="1"/>
              <a:t>Gör</a:t>
            </a:r>
            <a:r>
              <a:rPr lang="en-US" sz="1500" dirty="0"/>
              <a:t>. Dr. Hilal KILMANOĞLU</a:t>
            </a:r>
          </a:p>
          <a:p>
            <a:pPr indent="-228600">
              <a:lnSpc>
                <a:spcPct val="100000"/>
              </a:lnSpc>
              <a:buFont typeface="Arial" panose="020B0604020202020204" pitchFamily="34" charset="0"/>
              <a:buChar char="•"/>
            </a:pPr>
            <a:r>
              <a:rPr lang="en-US" sz="1500" dirty="0" err="1"/>
              <a:t>Öğr</a:t>
            </a:r>
            <a:r>
              <a:rPr lang="en-US" sz="1500" dirty="0"/>
              <a:t>. </a:t>
            </a:r>
            <a:r>
              <a:rPr lang="en-US" sz="1500" dirty="0" err="1"/>
              <a:t>Gör</a:t>
            </a:r>
            <a:r>
              <a:rPr lang="en-US" sz="1500" dirty="0"/>
              <a:t>. Latife SÜRSAVUR DEMİREL</a:t>
            </a:r>
          </a:p>
          <a:p>
            <a:pPr indent="-228600">
              <a:lnSpc>
                <a:spcPct val="100000"/>
              </a:lnSpc>
              <a:buFont typeface="Arial" panose="020B0604020202020204" pitchFamily="34" charset="0"/>
              <a:buChar char="•"/>
            </a:pPr>
            <a:r>
              <a:rPr lang="en-US" sz="1500" dirty="0" err="1"/>
              <a:t>Öğr</a:t>
            </a:r>
            <a:r>
              <a:rPr lang="en-US" sz="1500" dirty="0"/>
              <a:t>. </a:t>
            </a:r>
            <a:r>
              <a:rPr lang="en-US" sz="1500" dirty="0" err="1"/>
              <a:t>Gör</a:t>
            </a:r>
            <a:r>
              <a:rPr lang="en-US" sz="1500" dirty="0"/>
              <a:t>. Dr. </a:t>
            </a:r>
            <a:r>
              <a:rPr lang="en-US" sz="1500" dirty="0" err="1"/>
              <a:t>Yeşim</a:t>
            </a:r>
            <a:r>
              <a:rPr lang="en-US" sz="1500" dirty="0"/>
              <a:t> ARABOĞA</a:t>
            </a:r>
          </a:p>
          <a:p>
            <a:pPr indent="-228600">
              <a:lnSpc>
                <a:spcPct val="100000"/>
              </a:lnSpc>
              <a:buFont typeface="Arial" panose="020B0604020202020204" pitchFamily="34" charset="0"/>
              <a:buChar char="•"/>
            </a:pPr>
            <a:endParaRPr lang="en-US" sz="1500" dirty="0"/>
          </a:p>
        </p:txBody>
      </p:sp>
      <p:pic>
        <p:nvPicPr>
          <p:cNvPr id="5" name="Resim 4" descr="metin, yazı tipi, ekran görüntüsü, tasarım içeren bir resim&#10;&#10;Yapay zeka tarafından oluşturulmuş içerik yanlış olabilir.">
            <a:extLst>
              <a:ext uri="{FF2B5EF4-FFF2-40B4-BE49-F238E27FC236}">
                <a16:creationId xmlns:a16="http://schemas.microsoft.com/office/drawing/2014/main" id="{C1E5AF61-55A1-E7CD-D2BB-0820C506D2C0}"/>
              </a:ext>
            </a:extLst>
          </p:cNvPr>
          <p:cNvPicPr>
            <a:picLocks noChangeAspect="1"/>
          </p:cNvPicPr>
          <p:nvPr/>
        </p:nvPicPr>
        <p:blipFill>
          <a:blip r:embed="rId2"/>
          <a:stretch>
            <a:fillRect/>
          </a:stretch>
        </p:blipFill>
        <p:spPr>
          <a:xfrm>
            <a:off x="7411179" y="976160"/>
            <a:ext cx="4155215" cy="5378920"/>
          </a:xfrm>
          <a:prstGeom prst="rect">
            <a:avLst/>
          </a:prstGeom>
        </p:spPr>
      </p:pic>
    </p:spTree>
    <p:extLst>
      <p:ext uri="{BB962C8B-B14F-4D97-AF65-F5344CB8AC3E}">
        <p14:creationId xmlns:p14="http://schemas.microsoft.com/office/powerpoint/2010/main" val="306202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7AA97-89A7-45C1-B813-BFF6C23D7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A77FE41D-154C-1CE9-EEFD-D7EED6CE7FBD}"/>
              </a:ext>
            </a:extLst>
          </p:cNvPr>
          <p:cNvSpPr>
            <a:spLocks noGrp="1"/>
          </p:cNvSpPr>
          <p:nvPr>
            <p:ph type="title"/>
          </p:nvPr>
        </p:nvSpPr>
        <p:spPr>
          <a:xfrm>
            <a:off x="521208" y="978408"/>
            <a:ext cx="3420171" cy="4823302"/>
          </a:xfrm>
        </p:spPr>
        <p:txBody>
          <a:bodyPr>
            <a:normAutofit/>
          </a:bodyPr>
          <a:lstStyle/>
          <a:p>
            <a:pPr>
              <a:lnSpc>
                <a:spcPct val="90000"/>
              </a:lnSpc>
            </a:pPr>
            <a:r>
              <a:rPr lang="tr-TR" dirty="0"/>
              <a:t>Birim Akran Değerlendirme Ekibinin Belirlenmesi </a:t>
            </a:r>
            <a:br>
              <a:rPr lang="tr-TR" dirty="0"/>
            </a:br>
            <a:endParaRPr lang="tr-TR" dirty="0"/>
          </a:p>
        </p:txBody>
      </p:sp>
      <p:sp>
        <p:nvSpPr>
          <p:cNvPr id="11" name="Rectangle 10">
            <a:extLst>
              <a:ext uri="{FF2B5EF4-FFF2-40B4-BE49-F238E27FC236}">
                <a16:creationId xmlns:a16="http://schemas.microsoft.com/office/drawing/2014/main" id="{33AC4FE1-D370-43A6-96C5-076716BB1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403250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A3D569D-D3A6-49CA-A483-291E95DACA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5776" y="611650"/>
            <a:ext cx="662025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28009BF2-B5E9-01BE-8D38-552E2D72D4AE}"/>
              </a:ext>
            </a:extLst>
          </p:cNvPr>
          <p:cNvGraphicFramePr>
            <a:graphicFrameLocks noGrp="1"/>
          </p:cNvGraphicFramePr>
          <p:nvPr>
            <p:ph idx="1"/>
            <p:extLst>
              <p:ext uri="{D42A27DB-BD31-4B8C-83A1-F6EECF244321}">
                <p14:modId xmlns:p14="http://schemas.microsoft.com/office/powerpoint/2010/main" val="3110826606"/>
              </p:ext>
            </p:extLst>
          </p:nvPr>
        </p:nvGraphicFramePr>
        <p:xfrm>
          <a:off x="3941379" y="978408"/>
          <a:ext cx="7744653" cy="537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294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213918-F1EB-4BCE-BE23-F5E9851EE0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3818D821-199F-B7A0-84C7-369C70766962}"/>
              </a:ext>
            </a:extLst>
          </p:cNvPr>
          <p:cNvSpPr>
            <a:spLocks noGrp="1"/>
          </p:cNvSpPr>
          <p:nvPr>
            <p:ph type="title"/>
          </p:nvPr>
        </p:nvSpPr>
        <p:spPr>
          <a:xfrm>
            <a:off x="521208" y="978408"/>
            <a:ext cx="11155680" cy="1463040"/>
          </a:xfrm>
        </p:spPr>
        <p:txBody>
          <a:bodyPr>
            <a:normAutofit/>
          </a:bodyPr>
          <a:lstStyle/>
          <a:p>
            <a:r>
              <a:rPr lang="tr-TR"/>
              <a:t>Akran Değerlendirmesi Rapor Üslubu</a:t>
            </a:r>
          </a:p>
        </p:txBody>
      </p:sp>
      <p:sp>
        <p:nvSpPr>
          <p:cNvPr id="20" name="Rectangle 19">
            <a:extLst>
              <a:ext uri="{FF2B5EF4-FFF2-40B4-BE49-F238E27FC236}">
                <a16:creationId xmlns:a16="http://schemas.microsoft.com/office/drawing/2014/main" id="{2062E862-C7F7-4CA1-B929-D0B75F5E9F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589D0DE8-D0F8-AF34-84C1-E7F4242261E6}"/>
              </a:ext>
            </a:extLst>
          </p:cNvPr>
          <p:cNvGraphicFramePr>
            <a:graphicFrameLocks noGrp="1"/>
          </p:cNvGraphicFramePr>
          <p:nvPr>
            <p:ph idx="1"/>
            <p:extLst>
              <p:ext uri="{D42A27DB-BD31-4B8C-83A1-F6EECF244321}">
                <p14:modId xmlns:p14="http://schemas.microsoft.com/office/powerpoint/2010/main" val="3841038388"/>
              </p:ext>
            </p:extLst>
          </p:nvPr>
        </p:nvGraphicFramePr>
        <p:xfrm>
          <a:off x="520700" y="2578100"/>
          <a:ext cx="11156950" cy="376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6962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7AA97-89A7-45C1-B813-BFF6C23D7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20622864-EB03-9DB1-A33C-31F42073BAF0}"/>
              </a:ext>
            </a:extLst>
          </p:cNvPr>
          <p:cNvSpPr>
            <a:spLocks noGrp="1"/>
          </p:cNvSpPr>
          <p:nvPr>
            <p:ph type="title"/>
          </p:nvPr>
        </p:nvSpPr>
        <p:spPr>
          <a:xfrm>
            <a:off x="521208" y="978408"/>
            <a:ext cx="4032504" cy="3364992"/>
          </a:xfrm>
        </p:spPr>
        <p:txBody>
          <a:bodyPr>
            <a:normAutofit/>
          </a:bodyPr>
          <a:lstStyle/>
          <a:p>
            <a:r>
              <a:rPr lang="tr-TR" dirty="0"/>
              <a:t>Akran Değerlendirme Süreci İş Akışı</a:t>
            </a:r>
          </a:p>
        </p:txBody>
      </p:sp>
      <p:sp>
        <p:nvSpPr>
          <p:cNvPr id="11" name="Rectangle 10">
            <a:extLst>
              <a:ext uri="{FF2B5EF4-FFF2-40B4-BE49-F238E27FC236}">
                <a16:creationId xmlns:a16="http://schemas.microsoft.com/office/drawing/2014/main" id="{33AC4FE1-D370-43A6-96C5-076716BB1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403250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A3D569D-D3A6-49CA-A483-291E95DACA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5776" y="611650"/>
            <a:ext cx="662025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144E2775-6B8D-95E6-C86D-4B681DF79ED5}"/>
              </a:ext>
            </a:extLst>
          </p:cNvPr>
          <p:cNvGraphicFramePr>
            <a:graphicFrameLocks noGrp="1"/>
          </p:cNvGraphicFramePr>
          <p:nvPr>
            <p:ph idx="1"/>
            <p:extLst>
              <p:ext uri="{D42A27DB-BD31-4B8C-83A1-F6EECF244321}">
                <p14:modId xmlns:p14="http://schemas.microsoft.com/office/powerpoint/2010/main" val="3714510107"/>
              </p:ext>
            </p:extLst>
          </p:nvPr>
        </p:nvGraphicFramePr>
        <p:xfrm>
          <a:off x="5065776" y="978408"/>
          <a:ext cx="6620256" cy="537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3988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7AA97-89A7-45C1-B813-BFF6C23D7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0499A3E8-4D47-AE5A-A762-D298F4CD1527}"/>
              </a:ext>
            </a:extLst>
          </p:cNvPr>
          <p:cNvSpPr>
            <a:spLocks noGrp="1"/>
          </p:cNvSpPr>
          <p:nvPr>
            <p:ph type="title"/>
          </p:nvPr>
        </p:nvSpPr>
        <p:spPr>
          <a:xfrm>
            <a:off x="521208" y="2743200"/>
            <a:ext cx="3279648" cy="1600200"/>
          </a:xfrm>
        </p:spPr>
        <p:txBody>
          <a:bodyPr>
            <a:normAutofit fontScale="90000"/>
          </a:bodyPr>
          <a:lstStyle/>
          <a:p>
            <a:r>
              <a:rPr lang="tr-TR" dirty="0"/>
              <a:t>BADR Yazım Kuralları</a:t>
            </a:r>
          </a:p>
        </p:txBody>
      </p:sp>
      <p:sp>
        <p:nvSpPr>
          <p:cNvPr id="11" name="Rectangle 10">
            <a:extLst>
              <a:ext uri="{FF2B5EF4-FFF2-40B4-BE49-F238E27FC236}">
                <a16:creationId xmlns:a16="http://schemas.microsoft.com/office/drawing/2014/main" id="{33AC4FE1-D370-43A6-96C5-076716BB1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403250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A3D569D-D3A6-49CA-A483-291E95DACA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5776" y="611650"/>
            <a:ext cx="662025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77A1D1A8-866B-C246-8A98-802883D7C308}"/>
              </a:ext>
            </a:extLst>
          </p:cNvPr>
          <p:cNvGraphicFramePr>
            <a:graphicFrameLocks noGrp="1"/>
          </p:cNvGraphicFramePr>
          <p:nvPr>
            <p:ph idx="1"/>
            <p:extLst>
              <p:ext uri="{D42A27DB-BD31-4B8C-83A1-F6EECF244321}">
                <p14:modId xmlns:p14="http://schemas.microsoft.com/office/powerpoint/2010/main" val="3898018099"/>
              </p:ext>
            </p:extLst>
          </p:nvPr>
        </p:nvGraphicFramePr>
        <p:xfrm>
          <a:off x="4303776" y="978408"/>
          <a:ext cx="7382256" cy="537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996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E690F3-0E49-9104-0C3C-8AD9BF4522FE}"/>
              </a:ext>
            </a:extLst>
          </p:cNvPr>
          <p:cNvSpPr>
            <a:spLocks noGrp="1"/>
          </p:cNvSpPr>
          <p:nvPr>
            <p:ph type="title"/>
          </p:nvPr>
        </p:nvSpPr>
        <p:spPr>
          <a:xfrm>
            <a:off x="521208" y="978408"/>
            <a:ext cx="6300216" cy="1325880"/>
          </a:xfrm>
        </p:spPr>
        <p:txBody>
          <a:bodyPr>
            <a:normAutofit/>
          </a:bodyPr>
          <a:lstStyle/>
          <a:p>
            <a:pPr>
              <a:lnSpc>
                <a:spcPct val="90000"/>
              </a:lnSpc>
            </a:pPr>
            <a:r>
              <a:rPr lang="tr-TR" dirty="0"/>
              <a:t>Gizlilik ve Etik İlke Politikası</a:t>
            </a:r>
            <a:endParaRPr lang="tr-TR"/>
          </a:p>
        </p:txBody>
      </p:sp>
      <p:pic>
        <p:nvPicPr>
          <p:cNvPr id="7" name="Graphic 6" descr="Scales of Justice">
            <a:extLst>
              <a:ext uri="{FF2B5EF4-FFF2-40B4-BE49-F238E27FC236}">
                <a16:creationId xmlns:a16="http://schemas.microsoft.com/office/drawing/2014/main" id="{058185E8-BB03-FC21-A97F-0C4814FD6D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17867" y="2429691"/>
            <a:ext cx="3916313" cy="3916313"/>
          </a:xfrm>
          <a:prstGeom prst="rect">
            <a:avLst/>
          </a:prstGeom>
        </p:spPr>
      </p:pic>
      <p:sp>
        <p:nvSpPr>
          <p:cNvPr id="3" name="İçerik Yer Tutucusu 2">
            <a:extLst>
              <a:ext uri="{FF2B5EF4-FFF2-40B4-BE49-F238E27FC236}">
                <a16:creationId xmlns:a16="http://schemas.microsoft.com/office/drawing/2014/main" id="{F31FC798-2080-A488-306F-25450F33AAF6}"/>
              </a:ext>
            </a:extLst>
          </p:cNvPr>
          <p:cNvSpPr>
            <a:spLocks noGrp="1"/>
          </p:cNvSpPr>
          <p:nvPr>
            <p:ph idx="1"/>
          </p:nvPr>
        </p:nvSpPr>
        <p:spPr>
          <a:xfrm>
            <a:off x="7507224" y="1088136"/>
            <a:ext cx="4160520" cy="5257800"/>
          </a:xfrm>
        </p:spPr>
        <p:txBody>
          <a:bodyPr>
            <a:normAutofit/>
          </a:bodyPr>
          <a:lstStyle/>
          <a:p>
            <a:r>
              <a:rPr lang="tr-TR" dirty="0"/>
              <a:t>Akran değerlendirme raporunun hazırlanması sürecinde değerlendiriciler etik ilke ve kurallara uygun olarak hareket etmelidir. </a:t>
            </a:r>
          </a:p>
          <a:p>
            <a:r>
              <a:rPr lang="tr-TR" dirty="0"/>
              <a:t>Bu kapsamda değerlendiriciler tarafsızlık ve gizlilik ilkelerini ihlal etmeden değerlendirme sürecini tamamlamalıdır. </a:t>
            </a:r>
          </a:p>
          <a:p>
            <a:r>
              <a:rPr lang="tr-TR" dirty="0"/>
              <a:t>Ayrıca akranlar karşılıklı güveni zedeleyecek herhangi bir davranışta bulunmamalıdır.</a:t>
            </a:r>
          </a:p>
          <a:p>
            <a:r>
              <a:rPr lang="tr-TR" dirty="0"/>
              <a:t> Akran değerlendirme raporları başka bir amaç olmaksızın sadece geri bildirim ve iyileştirme amacıyla kullanılmalıdır. </a:t>
            </a:r>
          </a:p>
        </p:txBody>
      </p:sp>
    </p:spTree>
    <p:extLst>
      <p:ext uri="{BB962C8B-B14F-4D97-AF65-F5344CB8AC3E}">
        <p14:creationId xmlns:p14="http://schemas.microsoft.com/office/powerpoint/2010/main" val="1716130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E10BDB4-64F2-477D-A03B-9F8352D5E0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58044103-38C8-0D75-B661-8B49B7189CD5}"/>
              </a:ext>
            </a:extLst>
          </p:cNvPr>
          <p:cNvSpPr>
            <a:spLocks noGrp="1"/>
          </p:cNvSpPr>
          <p:nvPr>
            <p:ph type="title"/>
          </p:nvPr>
        </p:nvSpPr>
        <p:spPr>
          <a:xfrm>
            <a:off x="521208" y="978408"/>
            <a:ext cx="6300216" cy="1325880"/>
          </a:xfrm>
        </p:spPr>
        <p:txBody>
          <a:bodyPr>
            <a:normAutofit fontScale="90000"/>
          </a:bodyPr>
          <a:lstStyle/>
          <a:p>
            <a:pPr>
              <a:lnSpc>
                <a:spcPct val="90000"/>
              </a:lnSpc>
            </a:pPr>
            <a:r>
              <a:rPr lang="tr-TR" sz="3100" dirty="0"/>
              <a:t>BİRİM AKRAN DEĞERLENDİRME RAPORU ŞABLONU </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1C494-8107-3D61-D611-4FBC7C22A2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3612" y="611650"/>
            <a:ext cx="416052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9" name="Content Placeholder 8">
            <a:extLst>
              <a:ext uri="{FF2B5EF4-FFF2-40B4-BE49-F238E27FC236}">
                <a16:creationId xmlns:a16="http://schemas.microsoft.com/office/drawing/2014/main" id="{DDE1DFD1-33DA-9703-1397-49991715813B}"/>
              </a:ext>
            </a:extLst>
          </p:cNvPr>
          <p:cNvSpPr>
            <a:spLocks noGrp="1"/>
          </p:cNvSpPr>
          <p:nvPr>
            <p:ph idx="1"/>
          </p:nvPr>
        </p:nvSpPr>
        <p:spPr>
          <a:xfrm>
            <a:off x="7507224" y="1088136"/>
            <a:ext cx="4160520" cy="5257800"/>
          </a:xfrm>
        </p:spPr>
        <p:txBody>
          <a:bodyPr>
            <a:normAutofit fontScale="92500" lnSpcReduction="20000"/>
          </a:bodyPr>
          <a:lstStyle/>
          <a:p>
            <a:pPr algn="just"/>
            <a:r>
              <a:rPr lang="tr-TR" b="1" i="1" dirty="0"/>
              <a:t>A.1.1. Yönetişim Modeli ve İdari Yapı</a:t>
            </a:r>
          </a:p>
          <a:p>
            <a:pPr algn="just"/>
            <a:r>
              <a:rPr lang="tr-TR" b="1" dirty="0"/>
              <a:t>Akran Değerlendirmesi:</a:t>
            </a:r>
            <a:r>
              <a:rPr lang="tr-TR" dirty="0"/>
              <a:t> Bu başlığa akran değerlendirmesi yapılan birimin BİDR’ unda bulunan yönetişim modeli ve idari yapı alt ölçütüne yönelik değerlendirme cevabınızı yazınız. Değerlendirme cevabını yazabilmek için öncelikle akran değerlemesi yapılan birimin BİDR raporunda ilgili kısım okunmalı ve bu öz değerlendirme dikkate alınarak değerlendirme yazılmalıdır. </a:t>
            </a:r>
          </a:p>
          <a:p>
            <a:pPr algn="just"/>
            <a:r>
              <a:rPr lang="tr-TR" dirty="0"/>
              <a:t>Değerlendirme yaparken birimin öz değerlemesine ilişkin puanını ve akran değerlendirme puanını tablonun alt satırında bulunan ilgili kısımlara yerleştiriniz. Puanlama yapılırken PUKÖ döngüsündeki olgunluk düzeyi esas alınmalı ve 1-5 arasında bir olgunluk düzeyi belirlenmelidir. </a:t>
            </a:r>
          </a:p>
        </p:txBody>
      </p:sp>
      <p:graphicFrame>
        <p:nvGraphicFramePr>
          <p:cNvPr id="7" name="İçerik Yer Tutucusu 3">
            <a:extLst>
              <a:ext uri="{FF2B5EF4-FFF2-40B4-BE49-F238E27FC236}">
                <a16:creationId xmlns:a16="http://schemas.microsoft.com/office/drawing/2014/main" id="{BF75714B-9A60-2244-FA51-1E92917A1763}"/>
              </a:ext>
            </a:extLst>
          </p:cNvPr>
          <p:cNvGraphicFramePr>
            <a:graphicFrameLocks/>
          </p:cNvGraphicFramePr>
          <p:nvPr>
            <p:extLst>
              <p:ext uri="{D42A27DB-BD31-4B8C-83A1-F6EECF244321}">
                <p14:modId xmlns:p14="http://schemas.microsoft.com/office/powerpoint/2010/main" val="3883074225"/>
              </p:ext>
            </p:extLst>
          </p:nvPr>
        </p:nvGraphicFramePr>
        <p:xfrm>
          <a:off x="517867" y="2145792"/>
          <a:ext cx="6281929" cy="4147517"/>
        </p:xfrm>
        <a:graphic>
          <a:graphicData uri="http://schemas.openxmlformats.org/drawingml/2006/table">
            <a:tbl>
              <a:tblPr firstRow="1" firstCol="1" bandRow="1">
                <a:noFill/>
                <a:tableStyleId>{5C22544A-7EE6-4342-B048-85BDC9FD1C3A}</a:tableStyleId>
              </a:tblPr>
              <a:tblGrid>
                <a:gridCol w="3157921">
                  <a:extLst>
                    <a:ext uri="{9D8B030D-6E8A-4147-A177-3AD203B41FA5}">
                      <a16:colId xmlns:a16="http://schemas.microsoft.com/office/drawing/2014/main" val="1923467104"/>
                    </a:ext>
                  </a:extLst>
                </a:gridCol>
                <a:gridCol w="1098613">
                  <a:extLst>
                    <a:ext uri="{9D8B030D-6E8A-4147-A177-3AD203B41FA5}">
                      <a16:colId xmlns:a16="http://schemas.microsoft.com/office/drawing/2014/main" val="2054289453"/>
                    </a:ext>
                  </a:extLst>
                </a:gridCol>
                <a:gridCol w="2025395">
                  <a:extLst>
                    <a:ext uri="{9D8B030D-6E8A-4147-A177-3AD203B41FA5}">
                      <a16:colId xmlns:a16="http://schemas.microsoft.com/office/drawing/2014/main" val="1312729007"/>
                    </a:ext>
                  </a:extLst>
                </a:gridCol>
              </a:tblGrid>
              <a:tr h="460835">
                <a:tc>
                  <a:txBody>
                    <a:bodyPr/>
                    <a:lstStyle/>
                    <a:p>
                      <a:pPr marL="96520" indent="-6350" algn="just">
                        <a:spcAft>
                          <a:spcPts val="585"/>
                        </a:spcAft>
                        <a:buNone/>
                      </a:pPr>
                      <a:r>
                        <a:rPr lang="tr-TR" sz="1000" b="0" cap="none" spc="0">
                          <a:solidFill>
                            <a:schemeClr val="tx1"/>
                          </a:solidFill>
                          <a:effectLst/>
                        </a:rPr>
                        <a:t>Akran Değerlendirme Kriterleri</a:t>
                      </a:r>
                      <a:endParaRPr lang="tr-TR" sz="1000" b="0" cap="none" spc="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lnL>
                    <a:lnR w="12700" cmpd="sng">
                      <a:noFill/>
                    </a:lnR>
                    <a:lnT w="28575" cap="flat" cmpd="sng" algn="ctr">
                      <a:solidFill>
                        <a:schemeClr val="tx1"/>
                      </a:solidFill>
                      <a:prstDash val="solid"/>
                    </a:lnT>
                    <a:lnB w="38100" cmpd="sng">
                      <a:noFill/>
                    </a:lnB>
                    <a:noFill/>
                  </a:tcPr>
                </a:tc>
                <a:tc>
                  <a:txBody>
                    <a:bodyPr/>
                    <a:lstStyle/>
                    <a:p>
                      <a:pPr marL="96520" indent="-6350" algn="just">
                        <a:spcAft>
                          <a:spcPts val="585"/>
                        </a:spcAft>
                        <a:buNone/>
                      </a:pPr>
                      <a:r>
                        <a:rPr lang="tr-TR" sz="1000" b="0" cap="none" spc="0">
                          <a:solidFill>
                            <a:schemeClr val="tx1"/>
                          </a:solidFill>
                          <a:effectLst/>
                        </a:rPr>
                        <a:t>Evet/ Hayır/ Kısmen</a:t>
                      </a:r>
                      <a:endParaRPr lang="tr-TR" sz="1000" b="0" cap="none" spc="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lnL>
                    <a:lnR w="12700" cmpd="sng">
                      <a:noFill/>
                    </a:lnR>
                    <a:lnT w="28575" cap="flat" cmpd="sng" algn="ctr">
                      <a:solidFill>
                        <a:schemeClr val="tx1"/>
                      </a:solidFill>
                      <a:prstDash val="solid"/>
                    </a:lnT>
                    <a:lnB w="38100" cmpd="sng">
                      <a:noFill/>
                    </a:lnB>
                    <a:noFill/>
                  </a:tcPr>
                </a:tc>
                <a:tc>
                  <a:txBody>
                    <a:bodyPr/>
                    <a:lstStyle/>
                    <a:p>
                      <a:pPr marL="96520" indent="-6350" algn="ctr">
                        <a:spcAft>
                          <a:spcPts val="585"/>
                        </a:spcAft>
                        <a:buNone/>
                      </a:pPr>
                      <a:r>
                        <a:rPr lang="tr-TR" sz="1000" b="0" cap="none" spc="0">
                          <a:solidFill>
                            <a:schemeClr val="tx1"/>
                          </a:solidFill>
                          <a:effectLst/>
                        </a:rPr>
                        <a:t>Kanıt</a:t>
                      </a:r>
                      <a:endParaRPr lang="tr-TR" sz="1000" b="0" cap="none" spc="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3997335306"/>
                  </a:ext>
                </a:extLst>
              </a:tr>
              <a:tr h="460835">
                <a:tc>
                  <a:txBody>
                    <a:bodyPr/>
                    <a:lstStyle/>
                    <a:p>
                      <a:pPr marL="96520" indent="-6350" algn="just">
                        <a:spcAft>
                          <a:spcPts val="585"/>
                        </a:spcAft>
                        <a:buNone/>
                      </a:pPr>
                      <a:r>
                        <a:rPr lang="tr-TR" sz="1000" b="1" cap="none" spc="0" dirty="0">
                          <a:solidFill>
                            <a:schemeClr val="tx1"/>
                          </a:solidFill>
                          <a:effectLst/>
                        </a:rPr>
                        <a:t>Birimde yönetişim modeli ve idari yapıya yönelik </a:t>
                      </a:r>
                      <a:r>
                        <a:rPr lang="tr-TR" sz="1000" b="1" cap="none" spc="0" dirty="0">
                          <a:solidFill>
                            <a:srgbClr val="FF0000"/>
                          </a:solidFill>
                          <a:effectLst/>
                        </a:rPr>
                        <a:t>planlama</a:t>
                      </a:r>
                      <a:r>
                        <a:rPr lang="tr-TR" sz="1000" b="1" cap="none" spc="0" dirty="0">
                          <a:solidFill>
                            <a:schemeClr val="tx1"/>
                          </a:solidFill>
                          <a:effectLst/>
                        </a:rPr>
                        <a:t> faaliyeti bulunuyor mu?</a:t>
                      </a:r>
                      <a:endParaRPr lang="tr-TR" sz="1000" b="1"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96520" indent="-6350" algn="just">
                        <a:spcAft>
                          <a:spcPts val="585"/>
                        </a:spcAft>
                        <a:buNone/>
                      </a:pPr>
                      <a:r>
                        <a:rPr lang="tr-TR" sz="1000" cap="none" spc="0" dirty="0">
                          <a:solidFill>
                            <a:schemeClr val="tx1"/>
                          </a:solidFill>
                          <a:effectLst/>
                        </a:rPr>
                        <a:t> </a:t>
                      </a:r>
                      <a:endParaRPr lang="tr-TR" sz="1000"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12700" cmpd="sng">
                      <a:noFill/>
                      <a:prstDash val="solid"/>
                    </a:lnR>
                    <a:lnT w="38100" cmpd="sng">
                      <a:noFill/>
                    </a:lnT>
                    <a:lnB w="12700" cap="flat" cmpd="sng" algn="ctr">
                      <a:noFill/>
                      <a:prstDash val="solid"/>
                    </a:lnB>
                    <a:noFill/>
                  </a:tcPr>
                </a:tc>
                <a:tc>
                  <a:txBody>
                    <a:bodyPr/>
                    <a:lstStyle/>
                    <a:p>
                      <a:pPr marL="96520" indent="-6350" algn="just">
                        <a:spcAft>
                          <a:spcPts val="585"/>
                        </a:spcAft>
                        <a:buNone/>
                      </a:pPr>
                      <a:r>
                        <a:rPr lang="tr-TR" sz="1000" cap="none" spc="0" dirty="0">
                          <a:solidFill>
                            <a:schemeClr val="tx1"/>
                          </a:solidFill>
                          <a:effectLst/>
                        </a:rPr>
                        <a:t>(Planlama faaliyetinin düzeyine uygun kanıtları belirtiniz)</a:t>
                      </a:r>
                      <a:endParaRPr lang="tr-TR" sz="1000"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2299538656"/>
                  </a:ext>
                </a:extLst>
              </a:tr>
              <a:tr h="460835">
                <a:tc>
                  <a:txBody>
                    <a:bodyPr/>
                    <a:lstStyle/>
                    <a:p>
                      <a:pPr marL="96520" indent="-6350" algn="just">
                        <a:spcAft>
                          <a:spcPts val="585"/>
                        </a:spcAft>
                        <a:buNone/>
                      </a:pPr>
                      <a:r>
                        <a:rPr lang="tr-TR" sz="1000" b="1" cap="none" spc="0" dirty="0">
                          <a:solidFill>
                            <a:schemeClr val="tx1"/>
                          </a:solidFill>
                          <a:effectLst/>
                        </a:rPr>
                        <a:t>Birimde yönetişim modeli ve idari yapıya yönelik </a:t>
                      </a:r>
                      <a:r>
                        <a:rPr lang="tr-TR" sz="1000" b="1" cap="none" spc="0" dirty="0">
                          <a:solidFill>
                            <a:srgbClr val="FF0000"/>
                          </a:solidFill>
                          <a:effectLst/>
                        </a:rPr>
                        <a:t>uygulama</a:t>
                      </a:r>
                      <a:r>
                        <a:rPr lang="tr-TR" sz="1000" b="1" cap="none" spc="0" dirty="0">
                          <a:solidFill>
                            <a:schemeClr val="tx1"/>
                          </a:solidFill>
                          <a:effectLst/>
                        </a:rPr>
                        <a:t> faaliyeti bulunuyor mu?</a:t>
                      </a:r>
                      <a:endParaRPr lang="tr-TR" sz="1000" b="1"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96520" indent="-6350" algn="just">
                        <a:spcAft>
                          <a:spcPts val="585"/>
                        </a:spcAft>
                        <a:buNone/>
                      </a:pPr>
                      <a:r>
                        <a:rPr lang="tr-TR" sz="900" cap="none" spc="0" dirty="0">
                          <a:solidFill>
                            <a:schemeClr val="tx1"/>
                          </a:solidFill>
                          <a:effectLst/>
                        </a:rPr>
                        <a:t> </a:t>
                      </a:r>
                      <a:endParaRPr lang="tr-TR" sz="900"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96520" indent="-6350" algn="just">
                        <a:spcAft>
                          <a:spcPts val="585"/>
                        </a:spcAft>
                        <a:buNone/>
                      </a:pPr>
                      <a:r>
                        <a:rPr lang="tr-TR" sz="900" cap="none" spc="0" dirty="0">
                          <a:solidFill>
                            <a:schemeClr val="tx1"/>
                          </a:solidFill>
                          <a:effectLst/>
                        </a:rPr>
                        <a:t>(Uygulama faaliyetinin düzeyine uygun kanıtları belirtiniz)</a:t>
                      </a:r>
                      <a:endParaRPr lang="tr-TR" sz="900"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604181266"/>
                  </a:ext>
                </a:extLst>
              </a:tr>
              <a:tr h="460835">
                <a:tc>
                  <a:txBody>
                    <a:bodyPr/>
                    <a:lstStyle/>
                    <a:p>
                      <a:pPr marL="96520" indent="-6350" algn="just">
                        <a:spcAft>
                          <a:spcPts val="585"/>
                        </a:spcAft>
                        <a:buNone/>
                      </a:pPr>
                      <a:r>
                        <a:rPr lang="tr-TR" sz="1000" b="1" cap="none" spc="0" dirty="0">
                          <a:solidFill>
                            <a:schemeClr val="tx1"/>
                          </a:solidFill>
                          <a:effectLst/>
                        </a:rPr>
                        <a:t>Birimde yönetişim modeli ve idari yapıya yönelik </a:t>
                      </a:r>
                      <a:r>
                        <a:rPr lang="tr-TR" sz="1000" b="1" cap="none" spc="0" dirty="0">
                          <a:solidFill>
                            <a:srgbClr val="FF0000"/>
                          </a:solidFill>
                          <a:effectLst/>
                        </a:rPr>
                        <a:t>kontrol</a:t>
                      </a:r>
                      <a:r>
                        <a:rPr lang="tr-TR" sz="1000" b="1" cap="none" spc="0" dirty="0">
                          <a:solidFill>
                            <a:schemeClr val="tx1"/>
                          </a:solidFill>
                          <a:effectLst/>
                        </a:rPr>
                        <a:t> faaliyeti bulunuyor mu?</a:t>
                      </a:r>
                      <a:endParaRPr lang="tr-TR" sz="1000" b="1"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96520" indent="-6350" algn="just">
                        <a:spcAft>
                          <a:spcPts val="585"/>
                        </a:spcAft>
                        <a:buNone/>
                      </a:pPr>
                      <a:r>
                        <a:rPr lang="tr-TR" sz="1000" cap="none" spc="0">
                          <a:solidFill>
                            <a:schemeClr val="tx1"/>
                          </a:solidFill>
                          <a:effectLst/>
                        </a:rPr>
                        <a:t> </a:t>
                      </a:r>
                      <a:endParaRPr lang="tr-TR" sz="1000" cap="none" spc="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96520" indent="-6350" algn="just">
                        <a:spcAft>
                          <a:spcPts val="585"/>
                        </a:spcAft>
                        <a:buNone/>
                      </a:pPr>
                      <a:r>
                        <a:rPr lang="tr-TR" sz="1000" cap="none" spc="0" dirty="0">
                          <a:solidFill>
                            <a:schemeClr val="tx1"/>
                          </a:solidFill>
                          <a:effectLst/>
                        </a:rPr>
                        <a:t>(Kontrol faaliyetinin düzeyine uygun kanıtları belirtiniz)</a:t>
                      </a:r>
                      <a:endParaRPr lang="tr-TR" sz="1000"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553431732"/>
                  </a:ext>
                </a:extLst>
              </a:tr>
              <a:tr h="460835">
                <a:tc>
                  <a:txBody>
                    <a:bodyPr/>
                    <a:lstStyle/>
                    <a:p>
                      <a:pPr marL="96520" indent="-6350" algn="just">
                        <a:spcAft>
                          <a:spcPts val="585"/>
                        </a:spcAft>
                        <a:buNone/>
                      </a:pPr>
                      <a:r>
                        <a:rPr lang="tr-TR" sz="1000" b="1" cap="none" spc="0" dirty="0">
                          <a:solidFill>
                            <a:schemeClr val="tx1"/>
                          </a:solidFill>
                          <a:effectLst/>
                        </a:rPr>
                        <a:t>Birimde yönetişim modeli ve idari yapıya yönelik </a:t>
                      </a:r>
                      <a:r>
                        <a:rPr lang="tr-TR" sz="1000" b="1" cap="none" spc="0" dirty="0">
                          <a:solidFill>
                            <a:srgbClr val="FF0000"/>
                          </a:solidFill>
                          <a:effectLst/>
                        </a:rPr>
                        <a:t>önlem alma</a:t>
                      </a:r>
                      <a:r>
                        <a:rPr lang="tr-TR" sz="1000" b="1" cap="none" spc="0" dirty="0">
                          <a:solidFill>
                            <a:schemeClr val="tx1"/>
                          </a:solidFill>
                          <a:effectLst/>
                        </a:rPr>
                        <a:t> faaliyeti bulunuyor mu?</a:t>
                      </a:r>
                      <a:endParaRPr lang="tr-TR" sz="1000" b="1"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96520" indent="-6350" algn="just">
                        <a:spcAft>
                          <a:spcPts val="585"/>
                        </a:spcAft>
                        <a:buNone/>
                      </a:pPr>
                      <a:r>
                        <a:rPr lang="tr-TR" sz="900" cap="none" spc="0" dirty="0">
                          <a:solidFill>
                            <a:schemeClr val="tx1"/>
                          </a:solidFill>
                          <a:effectLst/>
                        </a:rPr>
                        <a:t> </a:t>
                      </a:r>
                      <a:endParaRPr lang="tr-TR" sz="900"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96520" indent="-6350" algn="just">
                        <a:spcAft>
                          <a:spcPts val="585"/>
                        </a:spcAft>
                        <a:buNone/>
                      </a:pPr>
                      <a:r>
                        <a:rPr lang="tr-TR" sz="900" cap="none" spc="0">
                          <a:solidFill>
                            <a:schemeClr val="tx1"/>
                          </a:solidFill>
                          <a:effectLst/>
                        </a:rPr>
                        <a:t>(Önlem alma faaliyetinin düzeyine uygun kanıtları belirtiniz)</a:t>
                      </a:r>
                      <a:endParaRPr lang="tr-TR" sz="900" cap="none" spc="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23118974"/>
                  </a:ext>
                </a:extLst>
              </a:tr>
              <a:tr h="627116">
                <a:tc>
                  <a:txBody>
                    <a:bodyPr/>
                    <a:lstStyle/>
                    <a:p>
                      <a:pPr marL="96520" indent="-6350" algn="just">
                        <a:spcAft>
                          <a:spcPts val="585"/>
                        </a:spcAft>
                        <a:buNone/>
                      </a:pPr>
                      <a:r>
                        <a:rPr lang="tr-TR" sz="1000" b="1" cap="none" spc="0" dirty="0">
                          <a:solidFill>
                            <a:schemeClr val="tx1"/>
                          </a:solidFill>
                          <a:effectLst/>
                        </a:rPr>
                        <a:t>Birimde yönetişim modeli ve idari yapıya yönelik </a:t>
                      </a:r>
                      <a:r>
                        <a:rPr lang="tr-TR" sz="1000" b="1" cap="none" spc="0" dirty="0">
                          <a:solidFill>
                            <a:srgbClr val="FF0000"/>
                          </a:solidFill>
                          <a:effectLst/>
                        </a:rPr>
                        <a:t>örnek gösterilebilir uygulamalar </a:t>
                      </a:r>
                      <a:r>
                        <a:rPr lang="tr-TR" sz="1000" b="1" cap="none" spc="0" dirty="0">
                          <a:solidFill>
                            <a:schemeClr val="tx1"/>
                          </a:solidFill>
                          <a:effectLst/>
                        </a:rPr>
                        <a:t>bulunuyor mu?</a:t>
                      </a:r>
                      <a:endParaRPr lang="tr-TR" sz="1000" b="1"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96520" indent="-6350" algn="just">
                        <a:spcAft>
                          <a:spcPts val="585"/>
                        </a:spcAft>
                        <a:buNone/>
                      </a:pPr>
                      <a:r>
                        <a:rPr lang="tr-TR" sz="1000" cap="none" spc="0">
                          <a:solidFill>
                            <a:schemeClr val="tx1"/>
                          </a:solidFill>
                          <a:effectLst/>
                        </a:rPr>
                        <a:t> </a:t>
                      </a:r>
                      <a:endParaRPr lang="tr-TR" sz="1000" cap="none" spc="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96520" indent="-6350" algn="just">
                        <a:spcAft>
                          <a:spcPts val="585"/>
                        </a:spcAft>
                        <a:buNone/>
                      </a:pPr>
                      <a:r>
                        <a:rPr lang="tr-TR" sz="1000" cap="none" spc="0" dirty="0">
                          <a:solidFill>
                            <a:schemeClr val="tx1"/>
                          </a:solidFill>
                          <a:effectLst/>
                        </a:rPr>
                        <a:t>(Örnek gösterilebilir uygulamaların kanıtlarını belirtiniz)</a:t>
                      </a:r>
                      <a:endParaRPr lang="tr-TR" sz="1000"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242702411"/>
                  </a:ext>
                </a:extLst>
              </a:tr>
              <a:tr h="294555">
                <a:tc>
                  <a:txBody>
                    <a:bodyPr/>
                    <a:lstStyle/>
                    <a:p>
                      <a:pPr marL="96520" indent="-6350" algn="just">
                        <a:spcAft>
                          <a:spcPts val="585"/>
                        </a:spcAft>
                        <a:buNone/>
                      </a:pPr>
                      <a:r>
                        <a:rPr lang="tr-TR" sz="1000" b="1" cap="none" spc="0" dirty="0">
                          <a:solidFill>
                            <a:schemeClr val="tx1"/>
                          </a:solidFill>
                          <a:effectLst/>
                        </a:rPr>
                        <a:t>Kanıtlar yeterli sayıda gösterilmiş midir?</a:t>
                      </a:r>
                      <a:endParaRPr lang="tr-TR" sz="1000" b="1"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96520" indent="-6350" algn="just">
                        <a:spcAft>
                          <a:spcPts val="585"/>
                        </a:spcAft>
                        <a:buNone/>
                      </a:pPr>
                      <a:r>
                        <a:rPr lang="tr-TR" sz="900" cap="none" spc="0">
                          <a:solidFill>
                            <a:schemeClr val="tx1"/>
                          </a:solidFill>
                          <a:effectLst/>
                        </a:rPr>
                        <a:t> </a:t>
                      </a:r>
                      <a:endParaRPr lang="tr-TR" sz="900" cap="none" spc="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96520" indent="-6350" algn="just">
                        <a:spcAft>
                          <a:spcPts val="585"/>
                        </a:spcAft>
                        <a:buNone/>
                      </a:pPr>
                      <a:r>
                        <a:rPr lang="tr-TR" sz="900" cap="none" spc="0" dirty="0">
                          <a:solidFill>
                            <a:schemeClr val="tx1"/>
                          </a:solidFill>
                          <a:effectLst/>
                        </a:rPr>
                        <a:t>(Kanıt sayısını yazınız)</a:t>
                      </a:r>
                      <a:endParaRPr lang="tr-TR" sz="900"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682109469"/>
                  </a:ext>
                </a:extLst>
              </a:tr>
              <a:tr h="627116">
                <a:tc>
                  <a:txBody>
                    <a:bodyPr/>
                    <a:lstStyle/>
                    <a:p>
                      <a:pPr marL="96520" indent="-6350" algn="just">
                        <a:spcAft>
                          <a:spcPts val="585"/>
                        </a:spcAft>
                        <a:buNone/>
                      </a:pPr>
                      <a:r>
                        <a:rPr lang="tr-TR" sz="1000" b="1" cap="none" spc="0" dirty="0">
                          <a:solidFill>
                            <a:schemeClr val="tx1"/>
                          </a:solidFill>
                          <a:effectLst/>
                        </a:rPr>
                        <a:t>Gösterilen kanıtlar yönetişim modeli ve idari yapı alt ölçütüne uygun mudur?</a:t>
                      </a:r>
                      <a:endParaRPr lang="tr-TR" sz="1000" b="1"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96520" indent="-6350" algn="just">
                        <a:spcAft>
                          <a:spcPts val="585"/>
                        </a:spcAft>
                        <a:buNone/>
                      </a:pPr>
                      <a:r>
                        <a:rPr lang="tr-TR" sz="1000" cap="none" spc="0" dirty="0">
                          <a:solidFill>
                            <a:schemeClr val="tx1"/>
                          </a:solidFill>
                          <a:effectLst/>
                        </a:rPr>
                        <a:t> </a:t>
                      </a:r>
                      <a:endParaRPr lang="tr-TR" sz="1000"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96520" indent="-6350" algn="just">
                        <a:spcAft>
                          <a:spcPts val="585"/>
                        </a:spcAft>
                        <a:buNone/>
                      </a:pPr>
                      <a:r>
                        <a:rPr lang="tr-TR" sz="1000" cap="none" spc="0" dirty="0">
                          <a:solidFill>
                            <a:schemeClr val="tx1"/>
                          </a:solidFill>
                          <a:effectLst/>
                        </a:rPr>
                        <a:t>Bu ölçüt altında kullanımı uygun olmayan kanıtları buraya ekleyiniz. </a:t>
                      </a:r>
                      <a:endParaRPr lang="tr-TR" sz="1000"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73537581"/>
                  </a:ext>
                </a:extLst>
              </a:tr>
              <a:tr h="294555">
                <a:tc>
                  <a:txBody>
                    <a:bodyPr/>
                    <a:lstStyle/>
                    <a:p>
                      <a:pPr marL="96520" indent="-6350" algn="l">
                        <a:spcAft>
                          <a:spcPts val="585"/>
                        </a:spcAft>
                        <a:buNone/>
                      </a:pPr>
                      <a:r>
                        <a:rPr lang="tr-TR" sz="1000" b="1" cap="none" spc="0" dirty="0">
                          <a:solidFill>
                            <a:schemeClr val="tx1"/>
                          </a:solidFill>
                          <a:effectLst/>
                        </a:rPr>
                        <a:t>Birim Öz Değerlendirme Puanlaması:..............</a:t>
                      </a:r>
                      <a:endParaRPr lang="tr-TR" sz="1000" b="1"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gridSpan="2">
                  <a:txBody>
                    <a:bodyPr/>
                    <a:lstStyle/>
                    <a:p>
                      <a:pPr marL="96520" indent="-6350" algn="l">
                        <a:spcAft>
                          <a:spcPts val="585"/>
                        </a:spcAft>
                        <a:buNone/>
                      </a:pPr>
                      <a:r>
                        <a:rPr lang="tr-TR" sz="900" b="1" cap="none" spc="0" dirty="0">
                          <a:solidFill>
                            <a:schemeClr val="tx1"/>
                          </a:solidFill>
                          <a:effectLst/>
                        </a:rPr>
                        <a:t>Akran Değerlendirme Puanlaması:..............</a:t>
                      </a:r>
                      <a:endParaRPr lang="tr-TR" sz="900" b="1" cap="none" spc="0" dirty="0">
                        <a:solidFill>
                          <a:schemeClr val="tx1"/>
                        </a:solidFill>
                        <a:effectLst/>
                        <a:latin typeface="Times New Roman" panose="02020603050405020304" pitchFamily="18" charset="0"/>
                        <a:ea typeface="Times New Roman" panose="02020603050405020304" pitchFamily="18" charset="0"/>
                      </a:endParaRPr>
                    </a:p>
                  </a:txBody>
                  <a:tcPr marL="42151" marR="42151" marT="45836" marB="4583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hMerge="1">
                  <a:txBody>
                    <a:bodyPr/>
                    <a:lstStyle/>
                    <a:p>
                      <a:endParaRPr lang="tr-TR"/>
                    </a:p>
                  </a:txBody>
                  <a:tcPr/>
                </a:tc>
                <a:extLst>
                  <a:ext uri="{0D108BD9-81ED-4DB2-BD59-A6C34878D82A}">
                    <a16:rowId xmlns:a16="http://schemas.microsoft.com/office/drawing/2014/main" val="3709311153"/>
                  </a:ext>
                </a:extLst>
              </a:tr>
            </a:tbl>
          </a:graphicData>
        </a:graphic>
      </p:graphicFrame>
    </p:spTree>
    <p:extLst>
      <p:ext uri="{BB962C8B-B14F-4D97-AF65-F5344CB8AC3E}">
        <p14:creationId xmlns:p14="http://schemas.microsoft.com/office/powerpoint/2010/main" val="3590830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E10BDB4-64F2-477D-A03B-9F8352D5E0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F9C8FDEF-3D49-B8D6-0C8C-DF9434DBF127}"/>
              </a:ext>
            </a:extLst>
          </p:cNvPr>
          <p:cNvSpPr>
            <a:spLocks noGrp="1"/>
          </p:cNvSpPr>
          <p:nvPr>
            <p:ph type="title"/>
          </p:nvPr>
        </p:nvSpPr>
        <p:spPr>
          <a:xfrm>
            <a:off x="521208" y="978408"/>
            <a:ext cx="6300216" cy="1325880"/>
          </a:xfrm>
        </p:spPr>
        <p:txBody>
          <a:bodyPr>
            <a:normAutofit fontScale="90000"/>
          </a:bodyPr>
          <a:lstStyle/>
          <a:p>
            <a:pPr>
              <a:lnSpc>
                <a:spcPct val="90000"/>
              </a:lnSpc>
            </a:pPr>
            <a:r>
              <a:rPr lang="tr-TR" sz="3100" dirty="0"/>
              <a:t>BİRİM AKRAN DEĞERLENDİRME RAPORU ŞABLONU </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1C494-8107-3D61-D611-4FBC7C22A2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3612" y="611650"/>
            <a:ext cx="416052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9" name="Content Placeholder 8">
            <a:extLst>
              <a:ext uri="{FF2B5EF4-FFF2-40B4-BE49-F238E27FC236}">
                <a16:creationId xmlns:a16="http://schemas.microsoft.com/office/drawing/2014/main" id="{2EC745B6-6529-22EC-49F1-339EE4FFF4AA}"/>
              </a:ext>
            </a:extLst>
          </p:cNvPr>
          <p:cNvSpPr>
            <a:spLocks noGrp="1"/>
          </p:cNvSpPr>
          <p:nvPr>
            <p:ph idx="1"/>
          </p:nvPr>
        </p:nvSpPr>
        <p:spPr>
          <a:xfrm>
            <a:off x="6937248" y="1088136"/>
            <a:ext cx="4730496" cy="5257800"/>
          </a:xfrm>
        </p:spPr>
        <p:txBody>
          <a:bodyPr>
            <a:normAutofit/>
          </a:bodyPr>
          <a:lstStyle/>
          <a:p>
            <a:pPr marL="0" indent="0">
              <a:buNone/>
            </a:pPr>
            <a:r>
              <a:rPr lang="tr-TR" b="1" dirty="0"/>
              <a:t>LİDERLİK, YÖNETİŞİM VE KALİTE </a:t>
            </a:r>
            <a:endParaRPr lang="tr-TR" dirty="0"/>
          </a:p>
          <a:p>
            <a:pPr algn="just"/>
            <a:r>
              <a:rPr lang="tr-TR" dirty="0"/>
              <a:t>Liderlik, yönetişim ve kaliteye yönelik aşağıda verilen genel değerlendirme tablosunu doldurunuz. Tabloda verilen her soruyu cevaplamak ve buna yönelik kanıtları göstermek zorunludur. Akran değerlendirmesi yapılan birimin raporunda yönergelere ilişkin bilgi verilmediyse “bilgi verilmemiş/ bilgi yok” şeklinde açıklama kısmında belirtiniz. </a:t>
            </a:r>
          </a:p>
          <a:p>
            <a:r>
              <a:rPr lang="tr-TR" dirty="0">
                <a:solidFill>
                  <a:srgbClr val="FF0000"/>
                </a:solidFill>
              </a:rPr>
              <a:t>Liderlik, Yönetişim ve Kalite Genel Değerlendirme Tablosu</a:t>
            </a:r>
          </a:p>
        </p:txBody>
      </p:sp>
      <p:graphicFrame>
        <p:nvGraphicFramePr>
          <p:cNvPr id="7" name="İçerik Yer Tutucusu 3">
            <a:extLst>
              <a:ext uri="{FF2B5EF4-FFF2-40B4-BE49-F238E27FC236}">
                <a16:creationId xmlns:a16="http://schemas.microsoft.com/office/drawing/2014/main" id="{F8AA5964-874F-D0A2-3835-4CA5054F2A04}"/>
              </a:ext>
            </a:extLst>
          </p:cNvPr>
          <p:cNvGraphicFramePr>
            <a:graphicFrameLocks/>
          </p:cNvGraphicFramePr>
          <p:nvPr>
            <p:extLst>
              <p:ext uri="{D42A27DB-BD31-4B8C-83A1-F6EECF244321}">
                <p14:modId xmlns:p14="http://schemas.microsoft.com/office/powerpoint/2010/main" val="871465519"/>
              </p:ext>
            </p:extLst>
          </p:nvPr>
        </p:nvGraphicFramePr>
        <p:xfrm>
          <a:off x="517867" y="2304288"/>
          <a:ext cx="6281929" cy="3716077"/>
        </p:xfrm>
        <a:graphic>
          <a:graphicData uri="http://schemas.openxmlformats.org/drawingml/2006/table">
            <a:tbl>
              <a:tblPr firstRow="1" firstCol="1" bandRow="1"/>
              <a:tblGrid>
                <a:gridCol w="1177032">
                  <a:extLst>
                    <a:ext uri="{9D8B030D-6E8A-4147-A177-3AD203B41FA5}">
                      <a16:colId xmlns:a16="http://schemas.microsoft.com/office/drawing/2014/main" val="3422873924"/>
                    </a:ext>
                  </a:extLst>
                </a:gridCol>
                <a:gridCol w="2279699">
                  <a:extLst>
                    <a:ext uri="{9D8B030D-6E8A-4147-A177-3AD203B41FA5}">
                      <a16:colId xmlns:a16="http://schemas.microsoft.com/office/drawing/2014/main" val="719432554"/>
                    </a:ext>
                  </a:extLst>
                </a:gridCol>
                <a:gridCol w="918470">
                  <a:extLst>
                    <a:ext uri="{9D8B030D-6E8A-4147-A177-3AD203B41FA5}">
                      <a16:colId xmlns:a16="http://schemas.microsoft.com/office/drawing/2014/main" val="3248069534"/>
                    </a:ext>
                  </a:extLst>
                </a:gridCol>
                <a:gridCol w="1906728">
                  <a:extLst>
                    <a:ext uri="{9D8B030D-6E8A-4147-A177-3AD203B41FA5}">
                      <a16:colId xmlns:a16="http://schemas.microsoft.com/office/drawing/2014/main" val="192151232"/>
                    </a:ext>
                  </a:extLst>
                </a:gridCol>
              </a:tblGrid>
              <a:tr h="337825">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1" i="0" u="none" strike="noStrike">
                          <a:solidFill>
                            <a:srgbClr val="000000"/>
                          </a:solidFill>
                          <a:effectLst/>
                          <a:latin typeface="Times New Roman" panose="02020603050405020304" pitchFamily="18" charset="0"/>
                          <a:ea typeface="Times New Roman" panose="02020603050405020304" pitchFamily="18" charset="0"/>
                        </a:rPr>
                        <a:t>Değerlendirme Kriteri</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ctr" fontAlgn="t">
                        <a:spcAft>
                          <a:spcPts val="585"/>
                        </a:spcAft>
                        <a:buNone/>
                      </a:pPr>
                      <a:r>
                        <a:rPr lang="tr-TR" sz="900" b="1" i="0" u="none" strike="noStrike">
                          <a:solidFill>
                            <a:srgbClr val="000000"/>
                          </a:solidFill>
                          <a:effectLst/>
                          <a:latin typeface="Times New Roman" panose="02020603050405020304" pitchFamily="18" charset="0"/>
                          <a:ea typeface="Times New Roman" panose="02020603050405020304" pitchFamily="18" charset="0"/>
                        </a:rPr>
                        <a:t>Evet/ Hayır/Kısmen</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1" i="0" u="none" strike="noStrike">
                          <a:solidFill>
                            <a:srgbClr val="000000"/>
                          </a:solidFill>
                          <a:effectLst/>
                          <a:latin typeface="Times New Roman" panose="02020603050405020304" pitchFamily="18" charset="0"/>
                          <a:ea typeface="Times New Roman" panose="02020603050405020304" pitchFamily="18" charset="0"/>
                        </a:rPr>
                        <a:t>Açıklama (Kanıt belirterek açıklama yapmak zorunludur)</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9346997"/>
                  </a:ext>
                </a:extLst>
              </a:tr>
              <a:tr h="337825">
                <a:tc rowSpan="4">
                  <a:txBody>
                    <a:bodyPr/>
                    <a:lstStyle/>
                    <a:p>
                      <a:pPr marL="73152" marR="73152" indent="-9144" algn="ctr" fontAlgn="ctr">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Liderlik, Yönetişim ve Kalite</a:t>
                      </a:r>
                      <a:endParaRPr lang="tr-TR" sz="1300" b="0" i="0" u="none" strike="noStrike">
                        <a:effectLst/>
                        <a:latin typeface="Arial" panose="020B0604020202020204" pitchFamily="34" charset="0"/>
                      </a:endParaRPr>
                    </a:p>
                  </a:txBody>
                  <a:tcPr marL="65899" marR="65899" marT="32950" marB="32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Alt çalışma gurubu yönergeye uygun kurulmuş mu?</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(Raporda belirtilmediyse birim web sayfasına bakınız)</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9780508"/>
                  </a:ext>
                </a:extLst>
              </a:tr>
              <a:tr h="337825">
                <a:tc vMerge="1">
                  <a:txBody>
                    <a:bodyPr/>
                    <a:lstStyle/>
                    <a:p>
                      <a:endParaRPr lang="tr-TR"/>
                    </a:p>
                  </a:txBody>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Alt çalışma grubu kalite toplantıları düzenli olarak yapılıyor mu?</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3330454"/>
                  </a:ext>
                </a:extLst>
              </a:tr>
              <a:tr h="337825">
                <a:tc vMerge="1">
                  <a:txBody>
                    <a:bodyPr/>
                    <a:lstStyle/>
                    <a:p>
                      <a:endParaRPr lang="tr-TR"/>
                    </a:p>
                  </a:txBody>
                  <a:tcPr/>
                </a:tc>
                <a:tc>
                  <a:txBody>
                    <a:bodyPr/>
                    <a:lstStyle/>
                    <a:p>
                      <a:pPr marL="100584" indent="-9144" algn="just" fontAlgn="t">
                        <a:spcAft>
                          <a:spcPts val="585"/>
                        </a:spcAft>
                        <a:buNone/>
                      </a:pPr>
                      <a:r>
                        <a:rPr lang="tr-TR" sz="900" b="0" i="0" u="none" strike="noStrike" dirty="0">
                          <a:solidFill>
                            <a:srgbClr val="000000"/>
                          </a:solidFill>
                          <a:effectLst/>
                          <a:latin typeface="Times New Roman" panose="02020603050405020304" pitchFamily="18" charset="0"/>
                          <a:ea typeface="Times New Roman" panose="02020603050405020304" pitchFamily="18" charset="0"/>
                        </a:rPr>
                        <a:t>Alt çalışma grubu toplantı tutanakları web sayfasında yayınlanıyor mu?</a:t>
                      </a:r>
                      <a:endParaRPr lang="tr-TR" sz="1300" b="0" i="0" u="none" strike="noStrike" dirty="0">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dirty="0">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dirty="0">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3633987"/>
                  </a:ext>
                </a:extLst>
              </a:tr>
              <a:tr h="337825">
                <a:tc vMerge="1">
                  <a:txBody>
                    <a:bodyPr/>
                    <a:lstStyle/>
                    <a:p>
                      <a:endParaRPr lang="tr-TR"/>
                    </a:p>
                  </a:txBody>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Toplantılarda alınan kararlardan uygulanan örnekler var mı?</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254684"/>
                  </a:ext>
                </a:extLst>
              </a:tr>
              <a:tr h="187820">
                <a:tc rowSpan="4">
                  <a:txBody>
                    <a:bodyPr/>
                    <a:lstStyle/>
                    <a:p>
                      <a:pPr marL="73152" marR="73152" indent="-9144" algn="ctr" fontAlgn="ctr">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Birime özgü anket</a:t>
                      </a:r>
                      <a:endParaRPr lang="tr-TR" sz="1300" b="0" i="0" u="none" strike="noStrike">
                        <a:effectLst/>
                        <a:latin typeface="Arial" panose="020B0604020202020204" pitchFamily="34" charset="0"/>
                      </a:endParaRPr>
                    </a:p>
                  </a:txBody>
                  <a:tcPr marL="65899" marR="65899" marT="32950" marB="32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Planlanıyor mu?</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06982"/>
                  </a:ext>
                </a:extLst>
              </a:tr>
              <a:tr h="187820">
                <a:tc vMerge="1">
                  <a:txBody>
                    <a:bodyPr/>
                    <a:lstStyle/>
                    <a:p>
                      <a:endParaRPr lang="tr-TR"/>
                    </a:p>
                  </a:txBody>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Uygulanıyor mu?</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dirty="0">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dirty="0">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7040583"/>
                  </a:ext>
                </a:extLst>
              </a:tr>
              <a:tr h="337825">
                <a:tc vMerge="1">
                  <a:txBody>
                    <a:bodyPr/>
                    <a:lstStyle/>
                    <a:p>
                      <a:endParaRPr lang="tr-TR"/>
                    </a:p>
                  </a:txBody>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Anket raporları birim kalite web sayfalarında ilan ediliyor mu?</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1047103"/>
                  </a:ext>
                </a:extLst>
              </a:tr>
              <a:tr h="487831">
                <a:tc vMerge="1">
                  <a:txBody>
                    <a:bodyPr/>
                    <a:lstStyle/>
                    <a:p>
                      <a:endParaRPr lang="tr-TR"/>
                    </a:p>
                  </a:txBody>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Anket sonuçları değerlendiriliyor mu? Geri bildirimlere göre iyileştirme çalışmaları var mı?</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9468224"/>
                  </a:ext>
                </a:extLst>
              </a:tr>
              <a:tr h="487831">
                <a:tc rowSpan="2">
                  <a:txBody>
                    <a:bodyPr/>
                    <a:lstStyle/>
                    <a:p>
                      <a:pPr marL="73152" marR="73152" indent="-9144" algn="ctr" fontAlgn="ctr">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Paydaş Katılımı</a:t>
                      </a:r>
                      <a:endParaRPr lang="tr-TR" sz="1300" b="0" i="0" u="none" strike="noStrike">
                        <a:effectLst/>
                        <a:latin typeface="Arial" panose="020B0604020202020204" pitchFamily="34" charset="0"/>
                      </a:endParaRPr>
                    </a:p>
                  </a:txBody>
                  <a:tcPr marL="65899" marR="65899" marT="32950" marB="32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Öğrencilerden gelen geri bildirimler doğrultusunda gerçekleştirilen iyileştirme örnekleri var mı?</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8246429"/>
                  </a:ext>
                </a:extLst>
              </a:tr>
              <a:tr h="337825">
                <a:tc vMerge="1">
                  <a:txBody>
                    <a:bodyPr/>
                    <a:lstStyle/>
                    <a:p>
                      <a:endParaRPr lang="tr-TR"/>
                    </a:p>
                  </a:txBody>
                  <a:tcPr/>
                </a:tc>
                <a:tc>
                  <a:txBody>
                    <a:bodyPr/>
                    <a:lstStyle/>
                    <a:p>
                      <a:pPr marL="100584" indent="-9144" algn="just" fontAlgn="t">
                        <a:spcAft>
                          <a:spcPts val="585"/>
                        </a:spcAft>
                        <a:buNone/>
                      </a:pPr>
                      <a:r>
                        <a:rPr lang="tr-TR" sz="900" b="0" i="0" u="none" strike="noStrike" dirty="0">
                          <a:solidFill>
                            <a:srgbClr val="000000"/>
                          </a:solidFill>
                          <a:effectLst/>
                          <a:latin typeface="Times New Roman" panose="02020603050405020304" pitchFamily="18" charset="0"/>
                          <a:ea typeface="Times New Roman" panose="02020603050405020304" pitchFamily="18" charset="0"/>
                        </a:rPr>
                        <a:t>Yönetimsel kararlarda iç ve dış paydaş katılımı sağlanmakta mıdır?</a:t>
                      </a:r>
                      <a:endParaRPr lang="tr-TR" sz="1300" b="0" i="0" u="none" strike="noStrike" dirty="0">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spcAft>
                          <a:spcPts val="585"/>
                        </a:spcAft>
                        <a:buNone/>
                      </a:pPr>
                      <a:r>
                        <a:rPr lang="tr-TR" sz="900" b="0" i="0" u="none" strike="noStrike" dirty="0">
                          <a:solidFill>
                            <a:srgbClr val="000000"/>
                          </a:solidFill>
                          <a:effectLst/>
                          <a:latin typeface="Times New Roman" panose="02020603050405020304" pitchFamily="18" charset="0"/>
                          <a:ea typeface="Times New Roman" panose="02020603050405020304" pitchFamily="18" charset="0"/>
                        </a:rPr>
                        <a:t> </a:t>
                      </a:r>
                      <a:endParaRPr lang="tr-TR" sz="1300" b="0" i="0" u="none" strike="noStrike" dirty="0">
                        <a:effectLst/>
                        <a:latin typeface="Arial" panose="020B0604020202020204" pitchFamily="34" charset="0"/>
                      </a:endParaRPr>
                    </a:p>
                  </a:txBody>
                  <a:tcPr marL="49424" marR="49424" marT="68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466596"/>
                  </a:ext>
                </a:extLst>
              </a:tr>
            </a:tbl>
          </a:graphicData>
        </a:graphic>
      </p:graphicFrame>
    </p:spTree>
    <p:extLst>
      <p:ext uri="{BB962C8B-B14F-4D97-AF65-F5344CB8AC3E}">
        <p14:creationId xmlns:p14="http://schemas.microsoft.com/office/powerpoint/2010/main" val="1232227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065D9BE-A58D-6E8A-D4A2-5056F3C5E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2ABF119A-4C4E-465C-F87B-9D7D53756A71}"/>
              </a:ext>
            </a:extLst>
          </p:cNvPr>
          <p:cNvSpPr>
            <a:spLocks noGrp="1"/>
          </p:cNvSpPr>
          <p:nvPr>
            <p:ph type="title"/>
          </p:nvPr>
        </p:nvSpPr>
        <p:spPr>
          <a:xfrm>
            <a:off x="521208" y="978408"/>
            <a:ext cx="6263640" cy="1463040"/>
          </a:xfrm>
        </p:spPr>
        <p:txBody>
          <a:bodyPr>
            <a:normAutofit/>
          </a:bodyPr>
          <a:lstStyle/>
          <a:p>
            <a:pPr>
              <a:lnSpc>
                <a:spcPct val="90000"/>
              </a:lnSpc>
            </a:pPr>
            <a:r>
              <a:rPr lang="tr-TR" sz="3100" dirty="0"/>
              <a:t>BİRİM AKRAN DEĞERLENDİRME RAPORU ŞABLONU </a:t>
            </a:r>
          </a:p>
        </p:txBody>
      </p:sp>
      <p:sp>
        <p:nvSpPr>
          <p:cNvPr id="26" name="Freeform: Shape 25">
            <a:extLst>
              <a:ext uri="{FF2B5EF4-FFF2-40B4-BE49-F238E27FC236}">
                <a16:creationId xmlns:a16="http://schemas.microsoft.com/office/drawing/2014/main" id="{A745E793-BC99-8991-71CD-53FFBB6A8F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İçerik Yer Tutucusu 4">
            <a:extLst>
              <a:ext uri="{FF2B5EF4-FFF2-40B4-BE49-F238E27FC236}">
                <a16:creationId xmlns:a16="http://schemas.microsoft.com/office/drawing/2014/main" id="{28CA2C19-7F55-5368-C8D9-FD7777767B9C}"/>
              </a:ext>
            </a:extLst>
          </p:cNvPr>
          <p:cNvSpPr>
            <a:spLocks noGrp="1"/>
          </p:cNvSpPr>
          <p:nvPr>
            <p:ph idx="1"/>
          </p:nvPr>
        </p:nvSpPr>
        <p:spPr>
          <a:xfrm>
            <a:off x="521208" y="2578608"/>
            <a:ext cx="6263640" cy="3767328"/>
          </a:xfrm>
        </p:spPr>
        <p:txBody>
          <a:bodyPr>
            <a:normAutofit/>
          </a:bodyPr>
          <a:lstStyle/>
          <a:p>
            <a:pPr>
              <a:lnSpc>
                <a:spcPct val="100000"/>
              </a:lnSpc>
            </a:pPr>
            <a:r>
              <a:rPr lang="tr-TR" b="1" dirty="0"/>
              <a:t>SONUÇ VE DEĞERLENDİRME</a:t>
            </a:r>
          </a:p>
          <a:p>
            <a:pPr>
              <a:lnSpc>
                <a:spcPct val="100000"/>
              </a:lnSpc>
            </a:pPr>
            <a:r>
              <a:rPr lang="tr-TR" dirty="0"/>
              <a:t>(Bu bölümde değerlendirilen birimin güçlü ve gelişmeye açık yönlerinin, Liderlik, Yönetişim ve Kalite, Eğitim ve Öğretim, Araştırma ve Geliştirme ile Toplumsal Katkı başlıkları altında özetlenmesi beklenmektedir. Bu bölümde ayrıca, birimin/bölümün geleceğe yönelik hedefleri ve stratejileri, mevcut güçlü yönlerin nasıl korunacağı ve gelişmeye açık alanlar için hangi stratejik adımların atılacağına dair öneriler de yer almalıdır.)</a:t>
            </a:r>
          </a:p>
          <a:p>
            <a:pPr>
              <a:lnSpc>
                <a:spcPct val="100000"/>
              </a:lnSpc>
            </a:pPr>
            <a:r>
              <a:rPr lang="tr-TR" b="1" dirty="0"/>
              <a:t>Akran Değerlendirmesi </a:t>
            </a:r>
            <a:endParaRPr lang="tr-TR" dirty="0"/>
          </a:p>
          <a:p>
            <a:pPr>
              <a:lnSpc>
                <a:spcPct val="100000"/>
              </a:lnSpc>
            </a:pPr>
            <a:r>
              <a:rPr lang="tr-TR" dirty="0"/>
              <a:t>……………………………………………………………………………………………………………….. </a:t>
            </a:r>
          </a:p>
        </p:txBody>
      </p:sp>
      <p:pic>
        <p:nvPicPr>
          <p:cNvPr id="19" name="Graphic 6" descr="Eğitim">
            <a:extLst>
              <a:ext uri="{FF2B5EF4-FFF2-40B4-BE49-F238E27FC236}">
                <a16:creationId xmlns:a16="http://schemas.microsoft.com/office/drawing/2014/main" id="{101837BF-1AD7-9337-6E30-E7E9ABD738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06492" y="976160"/>
            <a:ext cx="4364590" cy="4364590"/>
          </a:xfrm>
          <a:prstGeom prst="rect">
            <a:avLst/>
          </a:prstGeom>
        </p:spPr>
      </p:pic>
    </p:spTree>
    <p:extLst>
      <p:ext uri="{BB962C8B-B14F-4D97-AF65-F5344CB8AC3E}">
        <p14:creationId xmlns:p14="http://schemas.microsoft.com/office/powerpoint/2010/main" val="2259570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1F660F-71BA-83C6-78C8-1BBDC649733C}"/>
              </a:ext>
            </a:extLst>
          </p:cNvPr>
          <p:cNvSpPr>
            <a:spLocks noGrp="1"/>
          </p:cNvSpPr>
          <p:nvPr>
            <p:ph type="title"/>
          </p:nvPr>
        </p:nvSpPr>
        <p:spPr/>
        <p:txBody>
          <a:bodyPr/>
          <a:lstStyle/>
          <a:p>
            <a:r>
              <a:rPr lang="tr-TR" dirty="0"/>
              <a:t>BİRİM AKRAN DEĞERLENDİRME RAPORU ŞABLONU </a:t>
            </a:r>
          </a:p>
        </p:txBody>
      </p:sp>
      <p:sp>
        <p:nvSpPr>
          <p:cNvPr id="3" name="İçerik Yer Tutucusu 2">
            <a:extLst>
              <a:ext uri="{FF2B5EF4-FFF2-40B4-BE49-F238E27FC236}">
                <a16:creationId xmlns:a16="http://schemas.microsoft.com/office/drawing/2014/main" id="{165F803D-4689-B1DD-FAD6-0626D4CD4A8C}"/>
              </a:ext>
            </a:extLst>
          </p:cNvPr>
          <p:cNvSpPr>
            <a:spLocks noGrp="1"/>
          </p:cNvSpPr>
          <p:nvPr>
            <p:ph sz="half" idx="1"/>
          </p:nvPr>
        </p:nvSpPr>
        <p:spPr/>
        <p:txBody>
          <a:bodyPr>
            <a:normAutofit fontScale="77500" lnSpcReduction="20000"/>
          </a:bodyPr>
          <a:lstStyle/>
          <a:p>
            <a:r>
              <a:rPr lang="tr-TR" b="1" dirty="0"/>
              <a:t>Birimin Güçlü Yönleri</a:t>
            </a:r>
            <a:endParaRPr lang="tr-TR" dirty="0"/>
          </a:p>
          <a:p>
            <a:r>
              <a:rPr lang="tr-TR" b="1" i="1" dirty="0"/>
              <a:t>Liderlik, Yönetişim ve Kalite</a:t>
            </a:r>
            <a:endParaRPr lang="tr-TR" dirty="0"/>
          </a:p>
          <a:p>
            <a:r>
              <a:rPr lang="tr-TR" dirty="0"/>
              <a:t>(Liderlik, Yönetişim ve Kalite başlığı altında birime ait güçlü yönleri maddeler halinde sıralayınız)</a:t>
            </a:r>
          </a:p>
          <a:p>
            <a:r>
              <a:rPr lang="tr-TR" b="1" i="1" dirty="0"/>
              <a:t>Eğitim ve Öğretim</a:t>
            </a:r>
            <a:endParaRPr lang="tr-TR" dirty="0"/>
          </a:p>
          <a:p>
            <a:r>
              <a:rPr lang="tr-TR" dirty="0"/>
              <a:t>(Eğitim ve Öğretim başlığı altında birime ait güçlü yönleri maddeler halinde sıralayınız)</a:t>
            </a:r>
          </a:p>
          <a:p>
            <a:r>
              <a:rPr lang="tr-TR" b="1" i="1" dirty="0"/>
              <a:t>Araştırma ve Geliştirme</a:t>
            </a:r>
            <a:endParaRPr lang="tr-TR" dirty="0"/>
          </a:p>
          <a:p>
            <a:r>
              <a:rPr lang="tr-TR" dirty="0"/>
              <a:t>(Araştırma ve Geliştirme başlığı altında birime ait güçlü yönleri maddeler halinde sıralayınız)</a:t>
            </a:r>
          </a:p>
          <a:p>
            <a:r>
              <a:rPr lang="tr-TR" b="1" i="1" dirty="0"/>
              <a:t>Toplumsal Katkı</a:t>
            </a:r>
            <a:endParaRPr lang="tr-TR" dirty="0"/>
          </a:p>
          <a:p>
            <a:r>
              <a:rPr lang="tr-TR" dirty="0"/>
              <a:t>(Toplumsal Katkı başlığı altında birime ait güçlü yönleri maddeler halinde sıralayınız) </a:t>
            </a:r>
          </a:p>
        </p:txBody>
      </p:sp>
      <p:sp>
        <p:nvSpPr>
          <p:cNvPr id="4" name="İçerik Yer Tutucusu 3">
            <a:extLst>
              <a:ext uri="{FF2B5EF4-FFF2-40B4-BE49-F238E27FC236}">
                <a16:creationId xmlns:a16="http://schemas.microsoft.com/office/drawing/2014/main" id="{2C640897-9BA5-7722-AFA8-85328442FA14}"/>
              </a:ext>
            </a:extLst>
          </p:cNvPr>
          <p:cNvSpPr>
            <a:spLocks noGrp="1"/>
          </p:cNvSpPr>
          <p:nvPr>
            <p:ph sz="half" idx="2"/>
          </p:nvPr>
        </p:nvSpPr>
        <p:spPr/>
        <p:txBody>
          <a:bodyPr>
            <a:normAutofit fontScale="77500" lnSpcReduction="20000"/>
          </a:bodyPr>
          <a:lstStyle/>
          <a:p>
            <a:r>
              <a:rPr lang="tr-TR" b="1" dirty="0"/>
              <a:t>Birimin Gelişmeye Açık Yönleri</a:t>
            </a:r>
            <a:endParaRPr lang="tr-TR" dirty="0"/>
          </a:p>
          <a:p>
            <a:r>
              <a:rPr lang="tr-TR" b="1" i="1" dirty="0"/>
              <a:t>Liderlik, Yönetişim ve Kalite</a:t>
            </a:r>
            <a:endParaRPr lang="tr-TR" dirty="0"/>
          </a:p>
          <a:p>
            <a:r>
              <a:rPr lang="tr-TR" dirty="0"/>
              <a:t>(Liderlik, Yönetişim ve Kalite başlığı altında birime ait gelişmeye açık yönleri maddeler halinde sıralayınız)</a:t>
            </a:r>
          </a:p>
          <a:p>
            <a:r>
              <a:rPr lang="tr-TR" b="1" i="1" dirty="0"/>
              <a:t>Eğitim ve Öğretim</a:t>
            </a:r>
            <a:endParaRPr lang="tr-TR" dirty="0"/>
          </a:p>
          <a:p>
            <a:r>
              <a:rPr lang="tr-TR" dirty="0"/>
              <a:t>(Eğitim ve Öğretim başlığı altında birime ait gelişmeye açık yönleri maddeler halinde sıralayınız)</a:t>
            </a:r>
          </a:p>
          <a:p>
            <a:r>
              <a:rPr lang="tr-TR" b="1" i="1" dirty="0"/>
              <a:t>Araştırma ve Geliştirme</a:t>
            </a:r>
            <a:endParaRPr lang="tr-TR" dirty="0"/>
          </a:p>
          <a:p>
            <a:r>
              <a:rPr lang="tr-TR" dirty="0"/>
              <a:t>(Araştırma ve Geliştirme başlığı altında birime ait gelişmeye açık yönleri maddeler halinde sıralayınız)</a:t>
            </a:r>
          </a:p>
          <a:p>
            <a:r>
              <a:rPr lang="tr-TR" b="1" i="1" dirty="0"/>
              <a:t>Toplumsal Katkı</a:t>
            </a:r>
            <a:endParaRPr lang="tr-TR" dirty="0"/>
          </a:p>
          <a:p>
            <a:r>
              <a:rPr lang="tr-TR" dirty="0"/>
              <a:t>(Toplumsal Katkı başlığı altında birime ait gelişmeye açık yönleri maddeler halinde sıralayınız)</a:t>
            </a:r>
          </a:p>
          <a:p>
            <a:endParaRPr lang="tr-TR" dirty="0"/>
          </a:p>
        </p:txBody>
      </p:sp>
    </p:spTree>
    <p:extLst>
      <p:ext uri="{BB962C8B-B14F-4D97-AF65-F5344CB8AC3E}">
        <p14:creationId xmlns:p14="http://schemas.microsoft.com/office/powerpoint/2010/main" val="2949341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817D949E-564D-4503-A64E-D22FA3232C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aşlık 4">
            <a:extLst>
              <a:ext uri="{FF2B5EF4-FFF2-40B4-BE49-F238E27FC236}">
                <a16:creationId xmlns:a16="http://schemas.microsoft.com/office/drawing/2014/main" id="{AC91F3F8-08F5-3D53-275A-F6D25D8A12E5}"/>
              </a:ext>
            </a:extLst>
          </p:cNvPr>
          <p:cNvSpPr>
            <a:spLocks noGrp="1"/>
          </p:cNvSpPr>
          <p:nvPr>
            <p:ph type="title"/>
          </p:nvPr>
        </p:nvSpPr>
        <p:spPr>
          <a:xfrm>
            <a:off x="521208" y="978408"/>
            <a:ext cx="3154680" cy="4069080"/>
          </a:xfrm>
        </p:spPr>
        <p:txBody>
          <a:bodyPr>
            <a:normAutofit/>
          </a:bodyPr>
          <a:lstStyle/>
          <a:p>
            <a:r>
              <a:rPr lang="tr-TR" sz="4000"/>
              <a:t>Sonuç </a:t>
            </a:r>
          </a:p>
        </p:txBody>
      </p:sp>
      <p:sp>
        <p:nvSpPr>
          <p:cNvPr id="28" name="Rectangle 22">
            <a:extLst>
              <a:ext uri="{FF2B5EF4-FFF2-40B4-BE49-F238E27FC236}">
                <a16:creationId xmlns:a16="http://schemas.microsoft.com/office/drawing/2014/main" id="{2C8EEB27-9249-8B3A-C8C2-18F9DC48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4">
            <a:extLst>
              <a:ext uri="{FF2B5EF4-FFF2-40B4-BE49-F238E27FC236}">
                <a16:creationId xmlns:a16="http://schemas.microsoft.com/office/drawing/2014/main" id="{18482CAC-96FF-EBE5-E97D-0BE2B8A51E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1115568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İçerik Yer Tutucusu 5">
            <a:extLst>
              <a:ext uri="{FF2B5EF4-FFF2-40B4-BE49-F238E27FC236}">
                <a16:creationId xmlns:a16="http://schemas.microsoft.com/office/drawing/2014/main" id="{70F40106-FBDB-9066-9C5A-9402ABB092F4}"/>
              </a:ext>
            </a:extLst>
          </p:cNvPr>
          <p:cNvGraphicFramePr>
            <a:graphicFrameLocks noGrp="1"/>
          </p:cNvGraphicFramePr>
          <p:nvPr>
            <p:ph idx="1"/>
            <p:extLst>
              <p:ext uri="{D42A27DB-BD31-4B8C-83A1-F6EECF244321}">
                <p14:modId xmlns:p14="http://schemas.microsoft.com/office/powerpoint/2010/main" val="422736236"/>
              </p:ext>
            </p:extLst>
          </p:nvPr>
        </p:nvGraphicFramePr>
        <p:xfrm>
          <a:off x="2585545" y="703837"/>
          <a:ext cx="9109631" cy="5350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8326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AA3B297-9683-4E38-89FA-062C53E13F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9C8D7143-D898-AA18-1E08-6CE41F7130D7}"/>
              </a:ext>
            </a:extLst>
          </p:cNvPr>
          <p:cNvSpPr>
            <a:spLocks noGrp="1"/>
          </p:cNvSpPr>
          <p:nvPr>
            <p:ph type="title"/>
          </p:nvPr>
        </p:nvSpPr>
        <p:spPr>
          <a:xfrm>
            <a:off x="521208" y="978408"/>
            <a:ext cx="8686800" cy="1463040"/>
          </a:xfrm>
        </p:spPr>
        <p:txBody>
          <a:bodyPr>
            <a:normAutofit/>
          </a:bodyPr>
          <a:lstStyle/>
          <a:p>
            <a:r>
              <a:rPr lang="tr-TR" dirty="0"/>
              <a:t>Sunum İçeriği</a:t>
            </a:r>
          </a:p>
        </p:txBody>
      </p:sp>
      <p:sp>
        <p:nvSpPr>
          <p:cNvPr id="14" name="Rectangle 10">
            <a:extLst>
              <a:ext uri="{FF2B5EF4-FFF2-40B4-BE49-F238E27FC236}">
                <a16:creationId xmlns:a16="http://schemas.microsoft.com/office/drawing/2014/main" id="{4BF74692-AE31-4A00-B5F9-994E8D519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68680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İçerik Yer Tutucusu 2">
            <a:extLst>
              <a:ext uri="{FF2B5EF4-FFF2-40B4-BE49-F238E27FC236}">
                <a16:creationId xmlns:a16="http://schemas.microsoft.com/office/drawing/2014/main" id="{86EBDDB9-93F5-10BF-475C-8678BD214D3B}"/>
              </a:ext>
            </a:extLst>
          </p:cNvPr>
          <p:cNvGraphicFramePr>
            <a:graphicFrameLocks noGrp="1"/>
          </p:cNvGraphicFramePr>
          <p:nvPr>
            <p:ph idx="1"/>
            <p:extLst>
              <p:ext uri="{D42A27DB-BD31-4B8C-83A1-F6EECF244321}">
                <p14:modId xmlns:p14="http://schemas.microsoft.com/office/powerpoint/2010/main" val="1133950286"/>
              </p:ext>
            </p:extLst>
          </p:nvPr>
        </p:nvGraphicFramePr>
        <p:xfrm>
          <a:off x="520700" y="2578100"/>
          <a:ext cx="8686800" cy="376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1147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E20BB609-EF92-42DB-836C-0699A590B5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Resim 7" descr="kırpıntı çizim, çizgi film, çizim, grafik tasarım içeren bir resim&#10;&#10;Yapay zeka tarafından oluşturulmuş içerik yanlış olabilir.">
            <a:extLst>
              <a:ext uri="{FF2B5EF4-FFF2-40B4-BE49-F238E27FC236}">
                <a16:creationId xmlns:a16="http://schemas.microsoft.com/office/drawing/2014/main" id="{E76FFACE-DD5A-BB86-31CA-3B7D87E54DE5}"/>
              </a:ext>
            </a:extLst>
          </p:cNvPr>
          <p:cNvPicPr>
            <a:picLocks noChangeAspect="1"/>
          </p:cNvPicPr>
          <p:nvPr/>
        </p:nvPicPr>
        <p:blipFill>
          <a:blip r:embed="rId2"/>
          <a:srcRect l="16910" r="1" b="1"/>
          <a:stretch>
            <a:fillRect/>
          </a:stretch>
        </p:blipFill>
        <p:spPr>
          <a:xfrm>
            <a:off x="20" y="10"/>
            <a:ext cx="12188932" cy="6857990"/>
          </a:xfrm>
          <a:prstGeom prst="rect">
            <a:avLst/>
          </a:prstGeom>
        </p:spPr>
      </p:pic>
      <p:sp>
        <p:nvSpPr>
          <p:cNvPr id="25" name="Rectangle 19">
            <a:extLst>
              <a:ext uri="{FF2B5EF4-FFF2-40B4-BE49-F238E27FC236}">
                <a16:creationId xmlns:a16="http://schemas.microsoft.com/office/drawing/2014/main" id="{7508F7DC-CA28-4ACE-AF79-D7E98ED1BF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AB20218-A500-457C-B65C-F3D198B1F7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524" y="0"/>
            <a:ext cx="12188952" cy="3652125"/>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aşlık 4">
            <a:extLst>
              <a:ext uri="{FF2B5EF4-FFF2-40B4-BE49-F238E27FC236}">
                <a16:creationId xmlns:a16="http://schemas.microsoft.com/office/drawing/2014/main" id="{AD6415CA-B385-9946-77A1-11EB50DDF7DD}"/>
              </a:ext>
            </a:extLst>
          </p:cNvPr>
          <p:cNvSpPr>
            <a:spLocks noGrp="1"/>
          </p:cNvSpPr>
          <p:nvPr>
            <p:ph type="ctrTitle"/>
          </p:nvPr>
        </p:nvSpPr>
        <p:spPr>
          <a:xfrm>
            <a:off x="517870" y="978408"/>
            <a:ext cx="8686796" cy="2334247"/>
          </a:xfrm>
        </p:spPr>
        <p:txBody>
          <a:bodyPr anchor="t">
            <a:normAutofit/>
          </a:bodyPr>
          <a:lstStyle/>
          <a:p>
            <a:r>
              <a:rPr lang="tr-TR">
                <a:solidFill>
                  <a:srgbClr val="FFFFFF"/>
                </a:solidFill>
              </a:rPr>
              <a:t>Dinlediğiniz için teşekkür ederiz...</a:t>
            </a:r>
          </a:p>
        </p:txBody>
      </p:sp>
      <p:sp>
        <p:nvSpPr>
          <p:cNvPr id="6" name="Alt Başlık 5">
            <a:extLst>
              <a:ext uri="{FF2B5EF4-FFF2-40B4-BE49-F238E27FC236}">
                <a16:creationId xmlns:a16="http://schemas.microsoft.com/office/drawing/2014/main" id="{FBF0116F-1B2C-0729-A4AC-0477252342EC}"/>
              </a:ext>
            </a:extLst>
          </p:cNvPr>
          <p:cNvSpPr>
            <a:spLocks noGrp="1"/>
          </p:cNvSpPr>
          <p:nvPr>
            <p:ph type="subTitle" idx="1"/>
          </p:nvPr>
        </p:nvSpPr>
        <p:spPr>
          <a:xfrm>
            <a:off x="517870" y="3552826"/>
            <a:ext cx="8720710" cy="2653653"/>
          </a:xfrm>
        </p:spPr>
        <p:txBody>
          <a:bodyPr anchor="t">
            <a:normAutofit/>
          </a:bodyPr>
          <a:lstStyle/>
          <a:p>
            <a:r>
              <a:rPr lang="tr-TR" sz="2800" dirty="0">
                <a:solidFill>
                  <a:srgbClr val="FFFFFF"/>
                </a:solidFill>
              </a:rPr>
              <a:t>Kütahya Dumlupınar Üniversitesi Kalite Koordinatörlüğü</a:t>
            </a:r>
          </a:p>
        </p:txBody>
      </p:sp>
      <p:sp>
        <p:nvSpPr>
          <p:cNvPr id="24" name="Rectangle 23">
            <a:extLst>
              <a:ext uri="{FF2B5EF4-FFF2-40B4-BE49-F238E27FC236}">
                <a16:creationId xmlns:a16="http://schemas.microsoft.com/office/drawing/2014/main" id="{B2C335F7-F61C-4EB4-80F2-4B1438FE66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8686800"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55614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E16FB5-BB55-9198-F80D-10121640D8C5}"/>
              </a:ext>
            </a:extLst>
          </p:cNvPr>
          <p:cNvSpPr>
            <a:spLocks noGrp="1"/>
          </p:cNvSpPr>
          <p:nvPr>
            <p:ph type="title"/>
          </p:nvPr>
        </p:nvSpPr>
        <p:spPr/>
        <p:txBody>
          <a:bodyPr>
            <a:normAutofit fontScale="90000"/>
          </a:bodyPr>
          <a:lstStyle/>
          <a:p>
            <a:r>
              <a:rPr lang="tr-TR" dirty="0"/>
              <a:t>Akran Değerlendirme Süreci </a:t>
            </a:r>
            <a:br>
              <a:rPr lang="tr-TR" dirty="0"/>
            </a:br>
            <a:r>
              <a:rPr lang="tr-TR" sz="2800" dirty="0">
                <a:solidFill>
                  <a:srgbClr val="FF0000"/>
                </a:solidFill>
              </a:rPr>
              <a:t>Ölçmezseniz Değerlendiremezsiniz, Değerlendiremezseniz Yönetemezsiniz.</a:t>
            </a:r>
            <a:endParaRPr lang="tr-TR" dirty="0">
              <a:solidFill>
                <a:srgbClr val="FF0000"/>
              </a:solidFill>
            </a:endParaRPr>
          </a:p>
        </p:txBody>
      </p:sp>
      <p:graphicFrame>
        <p:nvGraphicFramePr>
          <p:cNvPr id="6" name="İçerik Yer Tutucusu 2">
            <a:extLst>
              <a:ext uri="{FF2B5EF4-FFF2-40B4-BE49-F238E27FC236}">
                <a16:creationId xmlns:a16="http://schemas.microsoft.com/office/drawing/2014/main" id="{69BFF82A-54A1-FF21-3E5E-8B3C0EDB35FD}"/>
              </a:ext>
            </a:extLst>
          </p:cNvPr>
          <p:cNvGraphicFramePr>
            <a:graphicFrameLocks noGrp="1"/>
          </p:cNvGraphicFramePr>
          <p:nvPr>
            <p:ph sz="half" idx="1"/>
            <p:extLst>
              <p:ext uri="{D42A27DB-BD31-4B8C-83A1-F6EECF244321}">
                <p14:modId xmlns:p14="http://schemas.microsoft.com/office/powerpoint/2010/main" val="1213926592"/>
              </p:ext>
            </p:extLst>
          </p:nvPr>
        </p:nvGraphicFramePr>
        <p:xfrm>
          <a:off x="521208" y="2578608"/>
          <a:ext cx="5166360" cy="376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İçerik Yer Tutucusu 3">
            <a:extLst>
              <a:ext uri="{FF2B5EF4-FFF2-40B4-BE49-F238E27FC236}">
                <a16:creationId xmlns:a16="http://schemas.microsoft.com/office/drawing/2014/main" id="{7FDF1F64-A876-6D6D-D2AA-F55C4062740E}"/>
              </a:ext>
            </a:extLst>
          </p:cNvPr>
          <p:cNvSpPr>
            <a:spLocks noGrp="1"/>
          </p:cNvSpPr>
          <p:nvPr>
            <p:ph sz="half" idx="2"/>
          </p:nvPr>
        </p:nvSpPr>
        <p:spPr/>
        <p:txBody>
          <a:bodyPr>
            <a:normAutofit lnSpcReduction="10000"/>
          </a:bodyPr>
          <a:lstStyle/>
          <a:p>
            <a:r>
              <a:rPr lang="tr-TR" sz="2000" b="1" dirty="0">
                <a:solidFill>
                  <a:srgbClr val="FF0000"/>
                </a:solidFill>
              </a:rPr>
              <a:t>Değerlendirme Süreci </a:t>
            </a:r>
          </a:p>
          <a:p>
            <a:r>
              <a:rPr lang="tr-TR" sz="2000" dirty="0"/>
              <a:t>Rapor Hazırlama (Rapor Yazımına Aktif Katılım, Rapor yazımında ekip çalışması)</a:t>
            </a:r>
          </a:p>
          <a:p>
            <a:r>
              <a:rPr lang="tr-TR" sz="2000" dirty="0"/>
              <a:t>Şablona Uygunluk</a:t>
            </a:r>
          </a:p>
          <a:p>
            <a:r>
              <a:rPr lang="tr-TR" sz="2000" dirty="0"/>
              <a:t>Kısa değerlendirme yazıları yerine değerlendirmenin gerekçeleriyle sunulması</a:t>
            </a:r>
          </a:p>
          <a:p>
            <a:r>
              <a:rPr lang="tr-TR" sz="2000" dirty="0"/>
              <a:t>Her bir ana başlık açısından Birimin Güçlü Yönleri, Gelişmeye Açık Yönleri bulunmalıdır. Ayrıca önerilerde sunulabilir. </a:t>
            </a:r>
          </a:p>
        </p:txBody>
      </p:sp>
    </p:spTree>
    <p:extLst>
      <p:ext uri="{BB962C8B-B14F-4D97-AF65-F5344CB8AC3E}">
        <p14:creationId xmlns:p14="http://schemas.microsoft.com/office/powerpoint/2010/main" val="2467943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E17AA97-89A7-45C1-B813-BFF6C23D7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156460E7-EA8B-F4F7-96D3-2A9D583BD92D}"/>
              </a:ext>
            </a:extLst>
          </p:cNvPr>
          <p:cNvSpPr>
            <a:spLocks noGrp="1"/>
          </p:cNvSpPr>
          <p:nvPr>
            <p:ph type="title"/>
          </p:nvPr>
        </p:nvSpPr>
        <p:spPr>
          <a:xfrm>
            <a:off x="521208" y="2068041"/>
            <a:ext cx="3112008" cy="2382040"/>
          </a:xfrm>
        </p:spPr>
        <p:txBody>
          <a:bodyPr>
            <a:normAutofit/>
          </a:bodyPr>
          <a:lstStyle/>
          <a:p>
            <a:pPr algn="ctr"/>
            <a:r>
              <a:rPr lang="tr-TR" sz="3200" dirty="0"/>
              <a:t>Birim İç Değerlendirme Raporunun Amacı</a:t>
            </a:r>
          </a:p>
        </p:txBody>
      </p:sp>
      <p:sp>
        <p:nvSpPr>
          <p:cNvPr id="24" name="Rectangle 23">
            <a:extLst>
              <a:ext uri="{FF2B5EF4-FFF2-40B4-BE49-F238E27FC236}">
                <a16:creationId xmlns:a16="http://schemas.microsoft.com/office/drawing/2014/main" id="{A91E908F-EF1E-2FDB-BE4D-3F4C56B2F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7A2980E-8F82-6B7D-A838-2774074035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1115568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İçerik Yer Tutucusu 2">
            <a:extLst>
              <a:ext uri="{FF2B5EF4-FFF2-40B4-BE49-F238E27FC236}">
                <a16:creationId xmlns:a16="http://schemas.microsoft.com/office/drawing/2014/main" id="{76A13E31-E9DD-A6F7-E718-9E0E0D033BDB}"/>
              </a:ext>
            </a:extLst>
          </p:cNvPr>
          <p:cNvGraphicFramePr>
            <a:graphicFrameLocks noGrp="1"/>
          </p:cNvGraphicFramePr>
          <p:nvPr>
            <p:ph idx="1"/>
            <p:extLst>
              <p:ext uri="{D42A27DB-BD31-4B8C-83A1-F6EECF244321}">
                <p14:modId xmlns:p14="http://schemas.microsoft.com/office/powerpoint/2010/main" val="2027982759"/>
              </p:ext>
            </p:extLst>
          </p:nvPr>
        </p:nvGraphicFramePr>
        <p:xfrm>
          <a:off x="4450080" y="814565"/>
          <a:ext cx="7226808" cy="5193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146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213918-F1EB-4BCE-BE23-F5E9851EE0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7E89CFBE-A6A1-B9A2-F400-60D368E1FC41}"/>
              </a:ext>
            </a:extLst>
          </p:cNvPr>
          <p:cNvSpPr>
            <a:spLocks noGrp="1"/>
          </p:cNvSpPr>
          <p:nvPr>
            <p:ph type="title"/>
          </p:nvPr>
        </p:nvSpPr>
        <p:spPr>
          <a:xfrm>
            <a:off x="521208" y="978408"/>
            <a:ext cx="11155680" cy="1463040"/>
          </a:xfrm>
        </p:spPr>
        <p:txBody>
          <a:bodyPr>
            <a:normAutofit/>
          </a:bodyPr>
          <a:lstStyle/>
          <a:p>
            <a:r>
              <a:rPr lang="tr-TR" dirty="0"/>
              <a:t>BADR İçeriği</a:t>
            </a:r>
          </a:p>
        </p:txBody>
      </p:sp>
      <p:sp>
        <p:nvSpPr>
          <p:cNvPr id="18" name="Rectangle 17">
            <a:extLst>
              <a:ext uri="{FF2B5EF4-FFF2-40B4-BE49-F238E27FC236}">
                <a16:creationId xmlns:a16="http://schemas.microsoft.com/office/drawing/2014/main" id="{2062E862-C7F7-4CA1-B929-D0B75F5E9F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4B531C3F-96A6-C42D-575B-BBA31B798B94}"/>
              </a:ext>
            </a:extLst>
          </p:cNvPr>
          <p:cNvGraphicFramePr>
            <a:graphicFrameLocks noGrp="1"/>
          </p:cNvGraphicFramePr>
          <p:nvPr>
            <p:ph idx="1"/>
            <p:extLst>
              <p:ext uri="{D42A27DB-BD31-4B8C-83A1-F6EECF244321}">
                <p14:modId xmlns:p14="http://schemas.microsoft.com/office/powerpoint/2010/main" val="2865459648"/>
              </p:ext>
            </p:extLst>
          </p:nvPr>
        </p:nvGraphicFramePr>
        <p:xfrm>
          <a:off x="520700" y="2578100"/>
          <a:ext cx="11156950" cy="3767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61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7D949E-564D-4503-A64E-D22FA3232C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F193B25C-3E81-33A6-668D-9D81C31687F3}"/>
              </a:ext>
            </a:extLst>
          </p:cNvPr>
          <p:cNvSpPr>
            <a:spLocks noGrp="1"/>
          </p:cNvSpPr>
          <p:nvPr>
            <p:ph type="title"/>
          </p:nvPr>
        </p:nvSpPr>
        <p:spPr>
          <a:xfrm>
            <a:off x="521208" y="978408"/>
            <a:ext cx="4032504" cy="3364992"/>
          </a:xfrm>
        </p:spPr>
        <p:txBody>
          <a:bodyPr>
            <a:normAutofit/>
          </a:bodyPr>
          <a:lstStyle/>
          <a:p>
            <a:r>
              <a:rPr lang="tr-TR" dirty="0"/>
              <a:t>Raporun Hazırlanması ve Yayınlanması</a:t>
            </a:r>
            <a:endParaRPr lang="tr-TR"/>
          </a:p>
        </p:txBody>
      </p:sp>
      <p:sp>
        <p:nvSpPr>
          <p:cNvPr id="11" name="Rectangle 10">
            <a:extLst>
              <a:ext uri="{FF2B5EF4-FFF2-40B4-BE49-F238E27FC236}">
                <a16:creationId xmlns:a16="http://schemas.microsoft.com/office/drawing/2014/main" id="{92BE0106-0C20-465B-A1BE-0BAC2737B1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403250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1808AB-2943-464C-A710-F2A18D8693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5776" y="6300216"/>
            <a:ext cx="662025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D48E5582-B295-F71B-21BF-7C6C6E0E4B06}"/>
              </a:ext>
            </a:extLst>
          </p:cNvPr>
          <p:cNvGraphicFramePr>
            <a:graphicFrameLocks noGrp="1"/>
          </p:cNvGraphicFramePr>
          <p:nvPr>
            <p:ph idx="1"/>
            <p:extLst>
              <p:ext uri="{D42A27DB-BD31-4B8C-83A1-F6EECF244321}">
                <p14:modId xmlns:p14="http://schemas.microsoft.com/office/powerpoint/2010/main" val="2921966466"/>
              </p:ext>
            </p:extLst>
          </p:nvPr>
        </p:nvGraphicFramePr>
        <p:xfrm>
          <a:off x="5065776" y="978408"/>
          <a:ext cx="6620256" cy="4965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4393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E10BDB4-64F2-477D-A03B-9F8352D5E0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A4941FFE-5735-74FD-E241-D1B6202B8B11}"/>
              </a:ext>
            </a:extLst>
          </p:cNvPr>
          <p:cNvSpPr>
            <a:spLocks noGrp="1"/>
          </p:cNvSpPr>
          <p:nvPr>
            <p:ph type="title"/>
          </p:nvPr>
        </p:nvSpPr>
        <p:spPr>
          <a:xfrm>
            <a:off x="521208" y="978408"/>
            <a:ext cx="6300216" cy="1325880"/>
          </a:xfrm>
        </p:spPr>
        <p:txBody>
          <a:bodyPr>
            <a:normAutofit/>
          </a:bodyPr>
          <a:lstStyle/>
          <a:p>
            <a:pPr>
              <a:lnSpc>
                <a:spcPct val="90000"/>
              </a:lnSpc>
            </a:pPr>
            <a:r>
              <a:rPr lang="tr-TR" sz="2800"/>
              <a:t>YÖKAK Dereceli Değerlendirme Anahtarı ve Kullanımı</a:t>
            </a:r>
            <a:br>
              <a:rPr lang="tr-TR" sz="2800"/>
            </a:br>
            <a:endParaRPr lang="tr-TR" sz="2800"/>
          </a:p>
        </p:txBody>
      </p:sp>
      <p:sp>
        <p:nvSpPr>
          <p:cNvPr id="11" name="Rectangle 10">
            <a:extLst>
              <a:ext uri="{FF2B5EF4-FFF2-40B4-BE49-F238E27FC236}">
                <a16:creationId xmlns:a16="http://schemas.microsoft.com/office/drawing/2014/main" id="{887F59F2-5FBC-40CD-AD35-376AECE49E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metin, ekran görüntüsü, mektup, harf, tasarım içeren bir resim&#10;&#10;Yapay zeka tarafından oluşturulan içerik yanlış olabilir.">
            <a:extLst>
              <a:ext uri="{FF2B5EF4-FFF2-40B4-BE49-F238E27FC236}">
                <a16:creationId xmlns:a16="http://schemas.microsoft.com/office/drawing/2014/main" id="{8A7CB463-DCB7-E3A4-F215-F58D72A3B2C7}"/>
              </a:ext>
            </a:extLst>
          </p:cNvPr>
          <p:cNvPicPr>
            <a:picLocks noChangeAspect="1"/>
          </p:cNvPicPr>
          <p:nvPr/>
        </p:nvPicPr>
        <p:blipFill>
          <a:blip r:embed="rId2" cstate="print">
            <a:extLst>
              <a:ext uri="{28A0092B-C50C-407E-A947-70E740481C1C}">
                <a14:useLocalDpi xmlns:a14="http://schemas.microsoft.com/office/drawing/2010/main" val="0"/>
              </a:ext>
            </a:extLst>
          </a:blip>
          <a:srcRect r="2955" b="-1"/>
          <a:stretch>
            <a:fillRect/>
          </a:stretch>
        </p:blipFill>
        <p:spPr>
          <a:xfrm>
            <a:off x="517867" y="2429691"/>
            <a:ext cx="5748822" cy="3916313"/>
          </a:xfrm>
          <a:prstGeom prst="rect">
            <a:avLst/>
          </a:prstGeom>
        </p:spPr>
      </p:pic>
      <p:sp>
        <p:nvSpPr>
          <p:cNvPr id="3" name="İçerik Yer Tutucusu 2">
            <a:extLst>
              <a:ext uri="{FF2B5EF4-FFF2-40B4-BE49-F238E27FC236}">
                <a16:creationId xmlns:a16="http://schemas.microsoft.com/office/drawing/2014/main" id="{338A24B4-71D0-AB2E-9340-310C83F35861}"/>
              </a:ext>
            </a:extLst>
          </p:cNvPr>
          <p:cNvSpPr>
            <a:spLocks noGrp="1"/>
          </p:cNvSpPr>
          <p:nvPr>
            <p:ph idx="1"/>
          </p:nvPr>
        </p:nvSpPr>
        <p:spPr>
          <a:xfrm>
            <a:off x="6461760" y="1033272"/>
            <a:ext cx="5205984" cy="5611368"/>
          </a:xfrm>
        </p:spPr>
        <p:txBody>
          <a:bodyPr>
            <a:noAutofit/>
          </a:bodyPr>
          <a:lstStyle/>
          <a:p>
            <a:pPr algn="just"/>
            <a:r>
              <a:rPr lang="tr-TR" sz="2000" dirty="0"/>
              <a:t>YÖKAK Dereceli Değerlendirme </a:t>
            </a:r>
            <a:r>
              <a:rPr lang="tr-TR" sz="2000" dirty="0" err="1"/>
              <a:t>Anahtarı’nda</a:t>
            </a:r>
            <a:r>
              <a:rPr lang="tr-TR" sz="2000" dirty="0"/>
              <a:t> her bir alt ölçüt için kalite güvencesi süreç ya da mekanizmaları; planlama, uygulama, kontrol etme ve önlem alma (PUKÖ) basamaklarının olgunluk düzeyleri dikkate alınarak tanımlanmış olup, 1-5 arasındaki bir ölçekle derecelendirilmiştir. Bu anahtarla olgunluk düzeyi belirlenen alt ölçütler, ilgili ölçütlerin karşılanma düzeyini ortaya koymaktadır. </a:t>
            </a:r>
          </a:p>
          <a:p>
            <a:pPr algn="just"/>
            <a:r>
              <a:rPr lang="tr-TR" dirty="0"/>
              <a:t>Rapor yazımı alt ölçütler bazında gerçekleştirilmelidir. İlgili başlıklara göre Planlama, Uygulama, Kontrol Etme, Önlem Alma süreçleri, Örnek Gösterilebilir Uygulamalar ve Olgunluk Düzeyi detaylı olarak aktarılmalıdır. </a:t>
            </a:r>
          </a:p>
          <a:p>
            <a:pPr algn="just"/>
            <a:endParaRPr lang="tr-TR" sz="2000" dirty="0"/>
          </a:p>
        </p:txBody>
      </p:sp>
    </p:spTree>
    <p:extLst>
      <p:ext uri="{BB962C8B-B14F-4D97-AF65-F5344CB8AC3E}">
        <p14:creationId xmlns:p14="http://schemas.microsoft.com/office/powerpoint/2010/main" val="238904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7AA97-89A7-45C1-B813-BFF6C23D7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F3904847-50E4-6A90-5219-04039D07537D}"/>
              </a:ext>
            </a:extLst>
          </p:cNvPr>
          <p:cNvSpPr>
            <a:spLocks noGrp="1"/>
          </p:cNvSpPr>
          <p:nvPr>
            <p:ph type="title"/>
          </p:nvPr>
        </p:nvSpPr>
        <p:spPr>
          <a:xfrm>
            <a:off x="521208" y="1975282"/>
            <a:ext cx="3907917" cy="2907436"/>
          </a:xfrm>
        </p:spPr>
        <p:txBody>
          <a:bodyPr>
            <a:normAutofit fontScale="90000"/>
          </a:bodyPr>
          <a:lstStyle/>
          <a:p>
            <a:pPr>
              <a:lnSpc>
                <a:spcPct val="90000"/>
              </a:lnSpc>
            </a:pPr>
            <a:r>
              <a:rPr lang="tr-TR" dirty="0"/>
              <a:t>BADR Olgunluk Düzeyi ve BADR Değerlendirme Sistemi</a:t>
            </a:r>
            <a:br>
              <a:rPr lang="tr-TR" dirty="0"/>
            </a:br>
            <a:endParaRPr lang="tr-TR" dirty="0"/>
          </a:p>
        </p:txBody>
      </p:sp>
      <p:sp>
        <p:nvSpPr>
          <p:cNvPr id="11" name="Rectangle 10">
            <a:extLst>
              <a:ext uri="{FF2B5EF4-FFF2-40B4-BE49-F238E27FC236}">
                <a16:creationId xmlns:a16="http://schemas.microsoft.com/office/drawing/2014/main" id="{A91E908F-EF1E-2FDB-BE4D-3F4C56B2F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A2980E-8F82-6B7D-A838-2774074035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1115568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2E3BC7A1-8368-6039-431B-E78CE1908118}"/>
              </a:ext>
            </a:extLst>
          </p:cNvPr>
          <p:cNvGraphicFramePr>
            <a:graphicFrameLocks noGrp="1"/>
          </p:cNvGraphicFramePr>
          <p:nvPr>
            <p:ph idx="1"/>
            <p:extLst>
              <p:ext uri="{D42A27DB-BD31-4B8C-83A1-F6EECF244321}">
                <p14:modId xmlns:p14="http://schemas.microsoft.com/office/powerpoint/2010/main" val="1201447612"/>
              </p:ext>
            </p:extLst>
          </p:nvPr>
        </p:nvGraphicFramePr>
        <p:xfrm>
          <a:off x="4672013" y="978408"/>
          <a:ext cx="7004875"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492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E10BDB4-64F2-477D-A03B-9F8352D5E0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5BD7849A-CFB1-0B9B-5D2C-38D0E2467FBA}"/>
              </a:ext>
            </a:extLst>
          </p:cNvPr>
          <p:cNvSpPr>
            <a:spLocks noGrp="1"/>
          </p:cNvSpPr>
          <p:nvPr>
            <p:ph type="title"/>
          </p:nvPr>
        </p:nvSpPr>
        <p:spPr>
          <a:xfrm>
            <a:off x="521208" y="978408"/>
            <a:ext cx="6300216" cy="1325880"/>
          </a:xfrm>
        </p:spPr>
        <p:txBody>
          <a:bodyPr>
            <a:normAutofit/>
          </a:bodyPr>
          <a:lstStyle/>
          <a:p>
            <a:pPr>
              <a:lnSpc>
                <a:spcPct val="90000"/>
              </a:lnSpc>
            </a:pPr>
            <a:r>
              <a:rPr lang="tr-TR" dirty="0"/>
              <a:t>BADR Değerlendirme Sistemi</a:t>
            </a:r>
          </a:p>
        </p:txBody>
      </p:sp>
      <p:sp>
        <p:nvSpPr>
          <p:cNvPr id="11" name="Rectangle 10">
            <a:extLst>
              <a:ext uri="{FF2B5EF4-FFF2-40B4-BE49-F238E27FC236}">
                <a16:creationId xmlns:a16="http://schemas.microsoft.com/office/drawing/2014/main" id="{887F59F2-5FBC-40CD-AD35-376AECE49E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1C494-8107-3D61-D611-4FBC7C22A2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3612" y="611650"/>
            <a:ext cx="416052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İçerik Yer Tutucusu 2">
            <a:extLst>
              <a:ext uri="{FF2B5EF4-FFF2-40B4-BE49-F238E27FC236}">
                <a16:creationId xmlns:a16="http://schemas.microsoft.com/office/drawing/2014/main" id="{C195D1BE-5BA4-E526-919E-4A4E0DFE300B}"/>
              </a:ext>
            </a:extLst>
          </p:cNvPr>
          <p:cNvSpPr>
            <a:spLocks noGrp="1"/>
          </p:cNvSpPr>
          <p:nvPr>
            <p:ph idx="1"/>
          </p:nvPr>
        </p:nvSpPr>
        <p:spPr>
          <a:xfrm>
            <a:off x="7317664" y="1269020"/>
            <a:ext cx="4350080" cy="5076916"/>
          </a:xfrm>
        </p:spPr>
        <p:txBody>
          <a:bodyPr>
            <a:normAutofit/>
          </a:bodyPr>
          <a:lstStyle/>
          <a:p>
            <a:pPr algn="just"/>
            <a:r>
              <a:rPr lang="tr-TR" sz="2000" dirty="0"/>
              <a:t>Birimde planlama-uygulama-kontrol etme- önlem alma ve örnek gösterilebilir uygulamalara yönelik faaliyetler düzenli yapılıyorsa Evet (3), yapılıyor fakat düzenli aralıklarla tekrarlanmıyorsa, eksik/düşük/zayıf olduğu düşünülüyorsa Kısmen (2) ve yapılmıyorsa Hayır (1) olarak değerlendirilmeli ve kanıtları sunulmalıdır. </a:t>
            </a:r>
          </a:p>
          <a:p>
            <a:endParaRPr lang="tr-TR" dirty="0"/>
          </a:p>
        </p:txBody>
      </p:sp>
      <p:graphicFrame>
        <p:nvGraphicFramePr>
          <p:cNvPr id="4" name="Tablo 3">
            <a:extLst>
              <a:ext uri="{FF2B5EF4-FFF2-40B4-BE49-F238E27FC236}">
                <a16:creationId xmlns:a16="http://schemas.microsoft.com/office/drawing/2014/main" id="{15386401-BD1F-FAF0-037F-AA38646D391C}"/>
              </a:ext>
            </a:extLst>
          </p:cNvPr>
          <p:cNvGraphicFramePr>
            <a:graphicFrameLocks noGrp="1"/>
          </p:cNvGraphicFramePr>
          <p:nvPr>
            <p:extLst>
              <p:ext uri="{D42A27DB-BD31-4B8C-83A1-F6EECF244321}">
                <p14:modId xmlns:p14="http://schemas.microsoft.com/office/powerpoint/2010/main" val="2764231694"/>
              </p:ext>
            </p:extLst>
          </p:nvPr>
        </p:nvGraphicFramePr>
        <p:xfrm>
          <a:off x="517867" y="2304288"/>
          <a:ext cx="6281930" cy="3650887"/>
        </p:xfrm>
        <a:graphic>
          <a:graphicData uri="http://schemas.openxmlformats.org/drawingml/2006/table">
            <a:tbl>
              <a:tblPr firstRow="1" firstCol="1" bandRow="1"/>
              <a:tblGrid>
                <a:gridCol w="3182397">
                  <a:extLst>
                    <a:ext uri="{9D8B030D-6E8A-4147-A177-3AD203B41FA5}">
                      <a16:colId xmlns:a16="http://schemas.microsoft.com/office/drawing/2014/main" val="2456552561"/>
                    </a:ext>
                  </a:extLst>
                </a:gridCol>
                <a:gridCol w="1038439">
                  <a:extLst>
                    <a:ext uri="{9D8B030D-6E8A-4147-A177-3AD203B41FA5}">
                      <a16:colId xmlns:a16="http://schemas.microsoft.com/office/drawing/2014/main" val="1467009131"/>
                    </a:ext>
                  </a:extLst>
                </a:gridCol>
                <a:gridCol w="2061094">
                  <a:extLst>
                    <a:ext uri="{9D8B030D-6E8A-4147-A177-3AD203B41FA5}">
                      <a16:colId xmlns:a16="http://schemas.microsoft.com/office/drawing/2014/main" val="1706511884"/>
                    </a:ext>
                  </a:extLst>
                </a:gridCol>
              </a:tblGrid>
              <a:tr h="662252">
                <a:tc>
                  <a:txBody>
                    <a:bodyPr/>
                    <a:lstStyle/>
                    <a:p>
                      <a:pPr marL="100584" indent="-9144" algn="just" fontAlgn="t">
                        <a:lnSpc>
                          <a:spcPct val="150000"/>
                        </a:lnSpc>
                        <a:spcAft>
                          <a:spcPts val="585"/>
                        </a:spcAft>
                        <a:buNone/>
                      </a:pPr>
                      <a:r>
                        <a:rPr lang="tr-TR" sz="1100" b="1" i="0" u="none" strike="noStrike" dirty="0">
                          <a:solidFill>
                            <a:srgbClr val="000000"/>
                          </a:solidFill>
                          <a:effectLst/>
                          <a:latin typeface="Times New Roman" panose="02020603050405020304" pitchFamily="18" charset="0"/>
                          <a:ea typeface="Times New Roman" panose="02020603050405020304" pitchFamily="18" charset="0"/>
                        </a:rPr>
                        <a:t>Akran Değerlendirme Kriterleri Tablosu</a:t>
                      </a:r>
                      <a:endParaRPr lang="tr-TR" sz="1900" b="0" i="0" u="none" strike="noStrike" dirty="0">
                        <a:effectLst/>
                        <a:latin typeface="Arial" panose="020B0604020202020204" pitchFamily="34" charset="0"/>
                      </a:endParaRPr>
                    </a:p>
                  </a:txBody>
                  <a:tcPr marL="71027" marR="71027" marT="98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ctr" fontAlgn="t">
                        <a:lnSpc>
                          <a:spcPct val="150000"/>
                        </a:lnSpc>
                        <a:spcAft>
                          <a:spcPts val="585"/>
                        </a:spcAft>
                        <a:buNone/>
                      </a:pPr>
                      <a:r>
                        <a:rPr lang="tr-TR" sz="1100" b="1" i="0" u="none" strike="noStrike">
                          <a:solidFill>
                            <a:srgbClr val="000000"/>
                          </a:solidFill>
                          <a:effectLst/>
                          <a:latin typeface="Times New Roman" panose="02020603050405020304" pitchFamily="18" charset="0"/>
                          <a:ea typeface="Times New Roman" panose="02020603050405020304" pitchFamily="18" charset="0"/>
                        </a:rPr>
                        <a:t>Evet/ Hayır/ Kısmen</a:t>
                      </a:r>
                      <a:endParaRPr lang="tr-TR" sz="1900" b="0" i="0" u="none" strike="noStrike">
                        <a:effectLst/>
                        <a:latin typeface="Arial" panose="020B0604020202020204" pitchFamily="34" charset="0"/>
                      </a:endParaRPr>
                    </a:p>
                  </a:txBody>
                  <a:tcPr marL="71027" marR="71027" marT="98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ctr" fontAlgn="t">
                        <a:lnSpc>
                          <a:spcPct val="150000"/>
                        </a:lnSpc>
                        <a:spcAft>
                          <a:spcPts val="585"/>
                        </a:spcAft>
                        <a:buNone/>
                      </a:pPr>
                      <a:r>
                        <a:rPr lang="tr-TR" sz="1100" b="1" i="0" u="none" strike="noStrike">
                          <a:solidFill>
                            <a:srgbClr val="000000"/>
                          </a:solidFill>
                          <a:effectLst/>
                          <a:latin typeface="Times New Roman" panose="02020603050405020304" pitchFamily="18" charset="0"/>
                          <a:ea typeface="Times New Roman" panose="02020603050405020304" pitchFamily="18" charset="0"/>
                        </a:rPr>
                        <a:t>Kanıt</a:t>
                      </a:r>
                      <a:endParaRPr lang="tr-TR" sz="1900" b="0" i="0" u="none" strike="noStrike">
                        <a:effectLst/>
                        <a:latin typeface="Arial" panose="020B0604020202020204" pitchFamily="34" charset="0"/>
                      </a:endParaRPr>
                    </a:p>
                  </a:txBody>
                  <a:tcPr marL="71027" marR="71027" marT="98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9609459"/>
                  </a:ext>
                </a:extLst>
              </a:tr>
              <a:tr h="1057489">
                <a:tc>
                  <a:txBody>
                    <a:bodyPr/>
                    <a:lstStyle/>
                    <a:p>
                      <a:pPr marL="100584" indent="-9144" algn="just" fontAlgn="t">
                        <a:lnSpc>
                          <a:spcPct val="150000"/>
                        </a:lnSpc>
                        <a:spcAft>
                          <a:spcPts val="585"/>
                        </a:spcAft>
                        <a:buNone/>
                      </a:pPr>
                      <a:r>
                        <a:rPr lang="tr-TR" sz="1100" b="0" i="0" u="none" strike="noStrike">
                          <a:solidFill>
                            <a:srgbClr val="000000"/>
                          </a:solidFill>
                          <a:effectLst/>
                          <a:latin typeface="Times New Roman" panose="02020603050405020304" pitchFamily="18" charset="0"/>
                          <a:ea typeface="Times New Roman" panose="02020603050405020304" pitchFamily="18" charset="0"/>
                        </a:rPr>
                        <a:t>Birimde yönetişim modeli ve idari yapıya yönelik planlama faaliyeti bulunuyor mu?</a:t>
                      </a:r>
                      <a:endParaRPr lang="tr-TR" sz="1900" b="0" i="0" u="none" strike="noStrike">
                        <a:effectLst/>
                        <a:latin typeface="Arial" panose="020B0604020202020204" pitchFamily="34" charset="0"/>
                      </a:endParaRPr>
                    </a:p>
                  </a:txBody>
                  <a:tcPr marL="71027" marR="71027" marT="98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lnSpc>
                          <a:spcPct val="150000"/>
                        </a:lnSpc>
                        <a:spcAft>
                          <a:spcPts val="585"/>
                        </a:spcAft>
                        <a:buNone/>
                      </a:pPr>
                      <a:r>
                        <a:rPr lang="tr-TR" sz="1100" b="0" i="0" u="none" strike="noStrike" dirty="0">
                          <a:solidFill>
                            <a:srgbClr val="000000"/>
                          </a:solidFill>
                          <a:effectLst/>
                          <a:latin typeface="Times New Roman" panose="02020603050405020304" pitchFamily="18" charset="0"/>
                          <a:ea typeface="Times New Roman" panose="02020603050405020304" pitchFamily="18" charset="0"/>
                        </a:rPr>
                        <a:t>Evet ya da sadece 3 yazılabilir. </a:t>
                      </a:r>
                      <a:endParaRPr lang="tr-TR" sz="1900" b="0" i="0" u="none" strike="noStrike" dirty="0">
                        <a:effectLst/>
                        <a:latin typeface="Arial" panose="020B0604020202020204" pitchFamily="34" charset="0"/>
                      </a:endParaRPr>
                    </a:p>
                  </a:txBody>
                  <a:tcPr marL="71027" marR="71027" marT="98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lnSpc>
                          <a:spcPct val="150000"/>
                        </a:lnSpc>
                        <a:spcAft>
                          <a:spcPts val="585"/>
                        </a:spcAft>
                        <a:buNone/>
                      </a:pPr>
                      <a:r>
                        <a:rPr lang="tr-TR" sz="1100" b="0" i="0" u="sng" strike="noStrike">
                          <a:solidFill>
                            <a:srgbClr val="000000"/>
                          </a:solidFill>
                          <a:effectLst/>
                          <a:latin typeface="Times New Roman" panose="02020603050405020304" pitchFamily="18" charset="0"/>
                          <a:ea typeface="Times New Roman" panose="02020603050405020304" pitchFamily="18" charset="0"/>
                          <a:hlinkClick r:id="rId2"/>
                        </a:rPr>
                        <a:t>Öğrenci Memnuniyet Analizi</a:t>
                      </a:r>
                      <a:endParaRPr lang="tr-TR" sz="1900" b="0" i="0" u="none" strike="noStrike">
                        <a:effectLst/>
                        <a:latin typeface="Arial" panose="020B0604020202020204" pitchFamily="34" charset="0"/>
                      </a:endParaRPr>
                    </a:p>
                    <a:p>
                      <a:pPr marL="100584" indent="-9144" algn="just" fontAlgn="t">
                        <a:lnSpc>
                          <a:spcPct val="150000"/>
                        </a:lnSpc>
                        <a:spcAft>
                          <a:spcPts val="585"/>
                        </a:spcAft>
                        <a:buNone/>
                      </a:pPr>
                      <a:r>
                        <a:rPr lang="tr-TR" sz="1100" b="0" i="0" u="sng" strike="noStrike">
                          <a:solidFill>
                            <a:srgbClr val="000000"/>
                          </a:solidFill>
                          <a:effectLst/>
                          <a:latin typeface="Times New Roman" panose="02020603050405020304" pitchFamily="18" charset="0"/>
                          <a:ea typeface="Times New Roman" panose="02020603050405020304" pitchFamily="18" charset="0"/>
                          <a:hlinkClick r:id="rId3"/>
                        </a:rPr>
                        <a:t>Dış Paydaş Memnuniyet Analizi</a:t>
                      </a:r>
                      <a:endParaRPr lang="tr-TR" sz="1900" b="0" i="0" u="none" strike="noStrike">
                        <a:effectLst/>
                        <a:latin typeface="Arial" panose="020B0604020202020204" pitchFamily="34" charset="0"/>
                      </a:endParaRPr>
                    </a:p>
                  </a:txBody>
                  <a:tcPr marL="71027" marR="71027" marT="98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8093783"/>
                  </a:ext>
                </a:extLst>
              </a:tr>
              <a:tr h="965573">
                <a:tc>
                  <a:txBody>
                    <a:bodyPr/>
                    <a:lstStyle/>
                    <a:p>
                      <a:pPr marL="100584" indent="-9144" algn="just" fontAlgn="t">
                        <a:lnSpc>
                          <a:spcPct val="150000"/>
                        </a:lnSpc>
                        <a:spcAft>
                          <a:spcPts val="585"/>
                        </a:spcAft>
                        <a:buNone/>
                      </a:pPr>
                      <a:r>
                        <a:rPr lang="tr-TR" sz="1100" b="0" i="0" u="none" strike="noStrike" dirty="0">
                          <a:solidFill>
                            <a:srgbClr val="000000"/>
                          </a:solidFill>
                          <a:effectLst/>
                          <a:latin typeface="Times New Roman" panose="02020603050405020304" pitchFamily="18" charset="0"/>
                          <a:ea typeface="Times New Roman" panose="02020603050405020304" pitchFamily="18" charset="0"/>
                        </a:rPr>
                        <a:t>Birimde yönetişim modeli ve idari yapıya yönelik uygulama faaliyeti bulunuyor mu?</a:t>
                      </a:r>
                      <a:endParaRPr lang="tr-TR" sz="1900" b="0" i="0" u="none" strike="noStrike" dirty="0">
                        <a:effectLst/>
                        <a:latin typeface="Arial" panose="020B0604020202020204" pitchFamily="34" charset="0"/>
                      </a:endParaRPr>
                    </a:p>
                  </a:txBody>
                  <a:tcPr marL="71027" marR="71027" marT="98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lnSpc>
                          <a:spcPct val="150000"/>
                        </a:lnSpc>
                        <a:spcAft>
                          <a:spcPts val="585"/>
                        </a:spcAft>
                        <a:buNone/>
                      </a:pPr>
                      <a:r>
                        <a:rPr lang="tr-TR" sz="1100" b="0" i="0" u="none" strike="noStrike">
                          <a:solidFill>
                            <a:srgbClr val="000000"/>
                          </a:solidFill>
                          <a:effectLst/>
                          <a:latin typeface="Times New Roman" panose="02020603050405020304" pitchFamily="18" charset="0"/>
                          <a:ea typeface="Times New Roman" panose="02020603050405020304" pitchFamily="18" charset="0"/>
                        </a:rPr>
                        <a:t>Kısmen ya da sadece 2 yazılabilir</a:t>
                      </a:r>
                      <a:endParaRPr lang="tr-TR" sz="1900" b="0" i="0" u="none" strike="noStrike">
                        <a:effectLst/>
                        <a:latin typeface="Arial" panose="020B0604020202020204" pitchFamily="34" charset="0"/>
                      </a:endParaRPr>
                    </a:p>
                  </a:txBody>
                  <a:tcPr marL="71027" marR="71027" marT="98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lnSpc>
                          <a:spcPct val="150000"/>
                        </a:lnSpc>
                        <a:spcAft>
                          <a:spcPts val="585"/>
                        </a:spcAft>
                        <a:buNone/>
                      </a:pPr>
                      <a:r>
                        <a:rPr lang="tr-TR" sz="1100" b="0" i="0" u="sng" strike="noStrike">
                          <a:solidFill>
                            <a:srgbClr val="000000"/>
                          </a:solidFill>
                          <a:effectLst/>
                          <a:latin typeface="Times New Roman" panose="02020603050405020304" pitchFamily="18" charset="0"/>
                          <a:ea typeface="Times New Roman" panose="02020603050405020304" pitchFamily="18" charset="0"/>
                          <a:hlinkClick r:id="rId4"/>
                        </a:rPr>
                        <a:t>Bidr Farkındalık Eğitimi</a:t>
                      </a:r>
                      <a:endParaRPr lang="tr-TR" sz="1900" b="0" i="0" u="none" strike="noStrike">
                        <a:effectLst/>
                        <a:latin typeface="Arial" panose="020B0604020202020204" pitchFamily="34" charset="0"/>
                      </a:endParaRPr>
                    </a:p>
                  </a:txBody>
                  <a:tcPr marL="71027" marR="71027" marT="98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814124"/>
                  </a:ext>
                </a:extLst>
              </a:tr>
              <a:tr h="965573">
                <a:tc>
                  <a:txBody>
                    <a:bodyPr/>
                    <a:lstStyle/>
                    <a:p>
                      <a:pPr marL="100584" indent="-9144" algn="just" fontAlgn="t">
                        <a:lnSpc>
                          <a:spcPct val="150000"/>
                        </a:lnSpc>
                        <a:spcAft>
                          <a:spcPts val="585"/>
                        </a:spcAft>
                        <a:buNone/>
                      </a:pPr>
                      <a:r>
                        <a:rPr lang="tr-TR" sz="1100" b="0" i="0" u="none" strike="noStrike">
                          <a:solidFill>
                            <a:srgbClr val="000000"/>
                          </a:solidFill>
                          <a:effectLst/>
                          <a:latin typeface="Times New Roman" panose="02020603050405020304" pitchFamily="18" charset="0"/>
                          <a:ea typeface="Times New Roman" panose="02020603050405020304" pitchFamily="18" charset="0"/>
                        </a:rPr>
                        <a:t>Birimde yönetişim modeli ve idari yapıya yönelik kontrol faaliyeti bulunuyor mu?</a:t>
                      </a:r>
                      <a:endParaRPr lang="tr-TR" sz="1900" b="0" i="0" u="none" strike="noStrike">
                        <a:effectLst/>
                        <a:latin typeface="Arial" panose="020B0604020202020204" pitchFamily="34" charset="0"/>
                      </a:endParaRPr>
                    </a:p>
                  </a:txBody>
                  <a:tcPr marL="71027" marR="71027" marT="98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lnSpc>
                          <a:spcPct val="150000"/>
                        </a:lnSpc>
                        <a:spcAft>
                          <a:spcPts val="585"/>
                        </a:spcAft>
                        <a:buNone/>
                      </a:pPr>
                      <a:r>
                        <a:rPr lang="tr-TR" sz="1100" b="0" i="0" u="none" strike="noStrike">
                          <a:solidFill>
                            <a:srgbClr val="000000"/>
                          </a:solidFill>
                          <a:effectLst/>
                          <a:latin typeface="Times New Roman" panose="02020603050405020304" pitchFamily="18" charset="0"/>
                          <a:ea typeface="Times New Roman" panose="02020603050405020304" pitchFamily="18" charset="0"/>
                        </a:rPr>
                        <a:t>Hayır ya da sadece 1 yazılabilir</a:t>
                      </a:r>
                      <a:endParaRPr lang="tr-TR" sz="1900" b="0" i="0" u="none" strike="noStrike">
                        <a:effectLst/>
                        <a:latin typeface="Arial" panose="020B0604020202020204" pitchFamily="34" charset="0"/>
                      </a:endParaRPr>
                    </a:p>
                  </a:txBody>
                  <a:tcPr marL="71027" marR="71027" marT="98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584" indent="-9144" algn="just" fontAlgn="t">
                        <a:lnSpc>
                          <a:spcPct val="150000"/>
                        </a:lnSpc>
                        <a:spcAft>
                          <a:spcPts val="585"/>
                        </a:spcAft>
                        <a:buNone/>
                      </a:pPr>
                      <a:r>
                        <a:rPr lang="tr-TR" sz="1100" b="0" i="0" u="none" strike="noStrike" dirty="0">
                          <a:solidFill>
                            <a:srgbClr val="000000"/>
                          </a:solidFill>
                          <a:effectLst/>
                          <a:latin typeface="Times New Roman" panose="02020603050405020304" pitchFamily="18" charset="0"/>
                          <a:ea typeface="Times New Roman" panose="02020603050405020304" pitchFamily="18" charset="0"/>
                        </a:rPr>
                        <a:t>Birimde bu alt ölçüte uygun kontrol faaliyeti bulunmamaktadır. </a:t>
                      </a:r>
                      <a:endParaRPr lang="tr-TR" sz="1900" b="0" i="0" u="none" strike="noStrike" dirty="0">
                        <a:effectLst/>
                        <a:latin typeface="Arial" panose="020B0604020202020204" pitchFamily="34" charset="0"/>
                      </a:endParaRPr>
                    </a:p>
                  </a:txBody>
                  <a:tcPr marL="71027" marR="71027" marT="98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9656437"/>
                  </a:ext>
                </a:extLst>
              </a:tr>
            </a:tbl>
          </a:graphicData>
        </a:graphic>
      </p:graphicFrame>
    </p:spTree>
    <p:extLst>
      <p:ext uri="{BB962C8B-B14F-4D97-AF65-F5344CB8AC3E}">
        <p14:creationId xmlns:p14="http://schemas.microsoft.com/office/powerpoint/2010/main" val="3312275764"/>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749</TotalTime>
  <Words>1992</Words>
  <Application>Microsoft Office PowerPoint</Application>
  <PresentationFormat>Geniş ekran</PresentationFormat>
  <Paragraphs>201</Paragraphs>
  <Slides>20</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Aptos</vt:lpstr>
      <vt:lpstr>Arial</vt:lpstr>
      <vt:lpstr>Bierstadt</vt:lpstr>
      <vt:lpstr>Times New Roman</vt:lpstr>
      <vt:lpstr>GestaltVTI</vt:lpstr>
      <vt:lpstr>Birim Akran Değerlendirme Raporu Sunumu</vt:lpstr>
      <vt:lpstr>Sunum İçeriği</vt:lpstr>
      <vt:lpstr>Akran Değerlendirme Süreci  Ölçmezseniz Değerlendiremezsiniz, Değerlendiremezseniz Yönetemezsiniz.</vt:lpstr>
      <vt:lpstr>Birim İç Değerlendirme Raporunun Amacı</vt:lpstr>
      <vt:lpstr>BADR İçeriği</vt:lpstr>
      <vt:lpstr>Raporun Hazırlanması ve Yayınlanması</vt:lpstr>
      <vt:lpstr>YÖKAK Dereceli Değerlendirme Anahtarı ve Kullanımı </vt:lpstr>
      <vt:lpstr>BADR Olgunluk Düzeyi ve BADR Değerlendirme Sistemi </vt:lpstr>
      <vt:lpstr>BADR Değerlendirme Sistemi</vt:lpstr>
      <vt:lpstr>Birim Akran Değerlendirme Ekibinin Belirlenmesi  </vt:lpstr>
      <vt:lpstr>Akran Değerlendirmesi Rapor Üslubu</vt:lpstr>
      <vt:lpstr>Akran Değerlendirme Süreci İş Akışı</vt:lpstr>
      <vt:lpstr>BADR Yazım Kuralları</vt:lpstr>
      <vt:lpstr>Gizlilik ve Etik İlke Politikası</vt:lpstr>
      <vt:lpstr>BİRİM AKRAN DEĞERLENDİRME RAPORU ŞABLONU </vt:lpstr>
      <vt:lpstr>BİRİM AKRAN DEĞERLENDİRME RAPORU ŞABLONU </vt:lpstr>
      <vt:lpstr>BİRİM AKRAN DEĞERLENDİRME RAPORU ŞABLONU </vt:lpstr>
      <vt:lpstr>BİRİM AKRAN DEĞERLENDİRME RAPORU ŞABLONU </vt:lpstr>
      <vt:lpstr>Sonuç </vt:lpstr>
      <vt:lpstr>Dinlediğiniz için teşekkür ederiz...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Birim Akran Değerlendirme Raporu Sunumu</dc:title>
  <dc:creator>Ye�im Arabo�a</dc:creator>
  <cp:lastModifiedBy>exper</cp:lastModifiedBy>
  <cp:revision>42</cp:revision>
  <dcterms:created xsi:type="dcterms:W3CDTF">2025-06-23T03:36:36Z</dcterms:created>
  <dcterms:modified xsi:type="dcterms:W3CDTF">2025-09-01T08:54:29Z</dcterms:modified>
</cp:coreProperties>
</file>