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16256000"/>
  <p:notesSz cx="6858000" cy="9144000"/>
  <p:defaultTextStyle>
    <a:defPPr rtl="0">
      <a:defRPr lang="tr-t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9B0"/>
    <a:srgbClr val="5C292E"/>
    <a:srgbClr val="C33B3B"/>
    <a:srgbClr val="D37D7C"/>
    <a:srgbClr val="CFBF9D"/>
    <a:srgbClr val="CEAA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E8CC9C-F2C2-4535-AD4D-FE69A8EAE75B}" v="101" dt="2023-02-09T12:02:39.844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0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1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5CE2ABB-3E4F-4D41-8568-7C902D83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6B87AD07-52BA-4654-AB16-B5FB95B8B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16E7C2A-E120-4232-8748-5B4C988574E1}" type="datetime1">
              <a:rPr lang="tr-TR" smtClean="0"/>
              <a:t>6.06.2023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0CEFF96-CB5A-4136-B37B-371A897EC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B980E3A-98E2-4FFC-B81C-C354A7B3B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2EF6829-522D-411D-99E3-19D7738EE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394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5E77A57-4444-4A45-8AAF-C1FD9C0A3B7C}" type="datetime1">
              <a:rPr lang="tr-TR" noProof="0" smtClean="0"/>
              <a:t>6.06.2023</a:t>
            </a:fld>
            <a:endParaRPr lang="tr-TR" noProof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EB98550-2AA3-427C-8530-E6B95847320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0737031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9B91648-3E62-437A-9B2B-F30287F94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2525" y="7029450"/>
            <a:ext cx="9886950" cy="512445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4800"/>
            </a:lvl1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93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D961BD8-6614-4D8A-9A6F-E5F963382F71}"/>
              </a:ext>
            </a:extLst>
          </p:cNvPr>
          <p:cNvSpPr/>
          <p:nvPr userDrawn="1"/>
        </p:nvSpPr>
        <p:spPr>
          <a:xfrm>
            <a:off x="388374" y="336753"/>
            <a:ext cx="11415252" cy="14817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5D4564-B16F-919A-08B2-693299474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000" y="2474682"/>
            <a:ext cx="3869987" cy="861633"/>
          </a:xfrm>
        </p:spPr>
        <p:txBody>
          <a:bodyPr/>
          <a:lstStyle/>
          <a:p>
            <a:pPr algn="ctr"/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0DF3F032-348A-5FB7-C0BE-FD2F631B825C}"/>
              </a:ext>
            </a:extLst>
          </p:cNvPr>
          <p:cNvSpPr txBox="1"/>
          <p:nvPr/>
        </p:nvSpPr>
        <p:spPr>
          <a:xfrm>
            <a:off x="-7" y="2971954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E-mail</a:t>
            </a:r>
          </a:p>
        </p:txBody>
      </p:sp>
      <p:grpSp>
        <p:nvGrpSpPr>
          <p:cNvPr id="23" name="Grup 22">
            <a:extLst>
              <a:ext uri="{FF2B5EF4-FFF2-40B4-BE49-F238E27FC236}">
                <a16:creationId xmlns:a16="http://schemas.microsoft.com/office/drawing/2014/main" id="{CBB58383-1069-754F-36B9-77C427CC1177}"/>
              </a:ext>
            </a:extLst>
          </p:cNvPr>
          <p:cNvGrpSpPr/>
          <p:nvPr/>
        </p:nvGrpSpPr>
        <p:grpSpPr>
          <a:xfrm>
            <a:off x="-212035" y="3372065"/>
            <a:ext cx="12404028" cy="6403973"/>
            <a:chOff x="0" y="2279065"/>
            <a:chExt cx="12404028" cy="5448267"/>
          </a:xfrm>
        </p:grpSpPr>
        <p:sp>
          <p:nvSpPr>
            <p:cNvPr id="21" name="Metin kutusu 20">
              <a:extLst>
                <a:ext uri="{FF2B5EF4-FFF2-40B4-BE49-F238E27FC236}">
                  <a16:creationId xmlns:a16="http://schemas.microsoft.com/office/drawing/2014/main" id="{D3660AA7-BB90-625A-0A25-B56727DA8880}"/>
                </a:ext>
              </a:extLst>
            </p:cNvPr>
            <p:cNvSpPr txBox="1"/>
            <p:nvPr/>
          </p:nvSpPr>
          <p:spPr>
            <a:xfrm>
              <a:off x="212028" y="2279065"/>
              <a:ext cx="12192000" cy="3403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Introduction</a:t>
              </a:r>
              <a:endParaRPr lang="tr-T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Metin kutusu 21">
              <a:extLst>
                <a:ext uri="{FF2B5EF4-FFF2-40B4-BE49-F238E27FC236}">
                  <a16:creationId xmlns:a16="http://schemas.microsoft.com/office/drawing/2014/main" id="{4F2C4E03-0FCA-DDB1-CA81-91EC30E17210}"/>
                </a:ext>
              </a:extLst>
            </p:cNvPr>
            <p:cNvSpPr txBox="1"/>
            <p:nvPr/>
          </p:nvSpPr>
          <p:spPr>
            <a:xfrm>
              <a:off x="0" y="6162455"/>
              <a:ext cx="12192000" cy="1564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dirty="0"/>
            </a:p>
          </p:txBody>
        </p:sp>
      </p:grpSp>
      <p:grpSp>
        <p:nvGrpSpPr>
          <p:cNvPr id="26" name="Grup 25">
            <a:extLst>
              <a:ext uri="{FF2B5EF4-FFF2-40B4-BE49-F238E27FC236}">
                <a16:creationId xmlns:a16="http://schemas.microsoft.com/office/drawing/2014/main" id="{CE789039-1DE7-B631-E587-2FDF1F2EAC0F}"/>
              </a:ext>
            </a:extLst>
          </p:cNvPr>
          <p:cNvGrpSpPr/>
          <p:nvPr/>
        </p:nvGrpSpPr>
        <p:grpSpPr>
          <a:xfrm>
            <a:off x="0" y="5441797"/>
            <a:ext cx="12192000" cy="959873"/>
            <a:chOff x="0" y="6360517"/>
            <a:chExt cx="12192000" cy="650344"/>
          </a:xfrm>
        </p:grpSpPr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430819A3-8C60-BCD2-1FE8-89AD11360D94}"/>
                </a:ext>
              </a:extLst>
            </p:cNvPr>
            <p:cNvSpPr txBox="1"/>
            <p:nvPr/>
          </p:nvSpPr>
          <p:spPr>
            <a:xfrm>
              <a:off x="0" y="6360517"/>
              <a:ext cx="12192000" cy="271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Materials</a:t>
              </a:r>
              <a:r>
                <a: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and</a:t>
              </a:r>
              <a:r>
                <a: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</a:t>
              </a:r>
              <a:endParaRPr lang="tr-T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Metin kutusu 24">
              <a:extLst>
                <a:ext uri="{FF2B5EF4-FFF2-40B4-BE49-F238E27FC236}">
                  <a16:creationId xmlns:a16="http://schemas.microsoft.com/office/drawing/2014/main" id="{50300A1E-EA86-A0EC-FC06-55BA5CF65CCB}"/>
                </a:ext>
              </a:extLst>
            </p:cNvPr>
            <p:cNvSpPr txBox="1"/>
            <p:nvPr/>
          </p:nvSpPr>
          <p:spPr>
            <a:xfrm>
              <a:off x="0" y="6760627"/>
              <a:ext cx="12192000" cy="250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dirty="0"/>
            </a:p>
          </p:txBody>
        </p:sp>
      </p:grpSp>
      <p:grpSp>
        <p:nvGrpSpPr>
          <p:cNvPr id="29" name="Grup 28">
            <a:extLst>
              <a:ext uri="{FF2B5EF4-FFF2-40B4-BE49-F238E27FC236}">
                <a16:creationId xmlns:a16="http://schemas.microsoft.com/office/drawing/2014/main" id="{E8A2F4A8-C428-D769-F328-B7FAE21BABA2}"/>
              </a:ext>
            </a:extLst>
          </p:cNvPr>
          <p:cNvGrpSpPr/>
          <p:nvPr/>
        </p:nvGrpSpPr>
        <p:grpSpPr>
          <a:xfrm>
            <a:off x="1" y="8918343"/>
            <a:ext cx="12191999" cy="1930900"/>
            <a:chOff x="-2" y="9299540"/>
            <a:chExt cx="12191999" cy="1930900"/>
          </a:xfrm>
        </p:grpSpPr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E6845483-5236-CDEC-AC04-3C2C6D5D4E38}"/>
                </a:ext>
              </a:extLst>
            </p:cNvPr>
            <p:cNvSpPr txBox="1"/>
            <p:nvPr/>
          </p:nvSpPr>
          <p:spPr>
            <a:xfrm>
              <a:off x="-2" y="9299540"/>
              <a:ext cx="121919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Conclusion</a:t>
              </a:r>
              <a:r>
                <a: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and</a:t>
              </a:r>
              <a:r>
                <a: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Discussion</a:t>
              </a:r>
              <a:endParaRPr lang="tr-T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Metin kutusu 27">
              <a:extLst>
                <a:ext uri="{FF2B5EF4-FFF2-40B4-BE49-F238E27FC236}">
                  <a16:creationId xmlns:a16="http://schemas.microsoft.com/office/drawing/2014/main" id="{90742D14-6521-561A-CA26-147777B41273}"/>
                </a:ext>
              </a:extLst>
            </p:cNvPr>
            <p:cNvSpPr txBox="1"/>
            <p:nvPr/>
          </p:nvSpPr>
          <p:spPr>
            <a:xfrm>
              <a:off x="-2" y="9718042"/>
              <a:ext cx="12191999" cy="1512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dirty="0"/>
            </a:p>
          </p:txBody>
        </p:sp>
      </p:grpSp>
      <p:grpSp>
        <p:nvGrpSpPr>
          <p:cNvPr id="30" name="Grup 29">
            <a:extLst>
              <a:ext uri="{FF2B5EF4-FFF2-40B4-BE49-F238E27FC236}">
                <a16:creationId xmlns:a16="http://schemas.microsoft.com/office/drawing/2014/main" id="{718A3A33-0081-0958-1595-9479AF33A8F6}"/>
              </a:ext>
            </a:extLst>
          </p:cNvPr>
          <p:cNvGrpSpPr/>
          <p:nvPr/>
        </p:nvGrpSpPr>
        <p:grpSpPr>
          <a:xfrm>
            <a:off x="1" y="12247827"/>
            <a:ext cx="12191999" cy="1832434"/>
            <a:chOff x="-2" y="9398006"/>
            <a:chExt cx="12191999" cy="1832434"/>
          </a:xfrm>
        </p:grpSpPr>
        <p:sp>
          <p:nvSpPr>
            <p:cNvPr id="31" name="Metin kutusu 30">
              <a:extLst>
                <a:ext uri="{FF2B5EF4-FFF2-40B4-BE49-F238E27FC236}">
                  <a16:creationId xmlns:a16="http://schemas.microsoft.com/office/drawing/2014/main" id="{E1841AE4-BBF1-BB57-A79F-2C52DC55BE89}"/>
                </a:ext>
              </a:extLst>
            </p:cNvPr>
            <p:cNvSpPr txBox="1"/>
            <p:nvPr/>
          </p:nvSpPr>
          <p:spPr>
            <a:xfrm>
              <a:off x="-2" y="9398006"/>
              <a:ext cx="121919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References</a:t>
              </a:r>
              <a:endParaRPr lang="tr-T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Metin kutusu 31">
              <a:extLst>
                <a:ext uri="{FF2B5EF4-FFF2-40B4-BE49-F238E27FC236}">
                  <a16:creationId xmlns:a16="http://schemas.microsoft.com/office/drawing/2014/main" id="{B15BC759-0B8A-645A-739E-047F26AB743A}"/>
                </a:ext>
              </a:extLst>
            </p:cNvPr>
            <p:cNvSpPr txBox="1"/>
            <p:nvPr/>
          </p:nvSpPr>
          <p:spPr>
            <a:xfrm>
              <a:off x="-2" y="9718042"/>
              <a:ext cx="12191999" cy="1512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26685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Shannon Smith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FF0030"/>
      </a:accent1>
      <a:accent2>
        <a:srgbClr val="F06463"/>
      </a:accent2>
      <a:accent3>
        <a:srgbClr val="F3EF22"/>
      </a:accent3>
      <a:accent4>
        <a:srgbClr val="2A744A"/>
      </a:accent4>
      <a:accent5>
        <a:srgbClr val="FF0030"/>
      </a:accent5>
      <a:accent6>
        <a:srgbClr val="F3EF22"/>
      </a:accent6>
      <a:hlink>
        <a:srgbClr val="FF0030"/>
      </a:hlink>
      <a:folHlink>
        <a:srgbClr val="FF0030"/>
      </a:folHlink>
    </a:clrScheme>
    <a:fontScheme name="Custom 2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7F679DF-2C39-4631-8027-4294492C1725}" vid="{F9C39169-F391-4B73-9304-F92BE77C0C5C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7f9b5e87859ce6d7eedbdc6e4e4205c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5e0075ee7624d6a846e01eb6183742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Props1.xml><?xml version="1.0" encoding="utf-8"?>
<ds:datastoreItem xmlns:ds="http://schemas.openxmlformats.org/officeDocument/2006/customXml" ds:itemID="{BE45CB39-0D16-47FA-8C39-72AAA1FC5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24F7B9-FD80-45B4-B635-5DC8972400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806100-0519-4216-BCAD-DB1F5B58549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Eğitim bilgi görseli posteri</Template>
  <TotalTime>0</TotalTime>
  <Words>14</Words>
  <Application>Microsoft Office PowerPoint</Application>
  <PresentationFormat>Özel</PresentationFormat>
  <Paragraphs>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2023-02-01T10:06:09Z</dcterms:created>
  <dcterms:modified xsi:type="dcterms:W3CDTF">2023-06-06T11:15:28Z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