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8" r:id="rId2"/>
  </p:sldIdLst>
  <p:sldSz cx="15119350" cy="21383625"/>
  <p:notesSz cx="6669088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21" userDrawn="1">
          <p15:clr>
            <a:srgbClr val="A4A3A4"/>
          </p15:clr>
        </p15:guide>
        <p15:guide id="2" pos="47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CBE9"/>
    <a:srgbClr val="5799D5"/>
    <a:srgbClr val="99CCFF"/>
    <a:srgbClr val="A50021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Koyu Stil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Açık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8" d="100"/>
          <a:sy n="28" d="100"/>
        </p:scale>
        <p:origin x="2396" y="64"/>
      </p:cViewPr>
      <p:guideLst>
        <p:guide orient="horz" pos="8621"/>
        <p:guide pos="47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27CD6-28DD-4E60-9BDC-66987C4689B0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151063" y="1241425"/>
            <a:ext cx="23669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AD887-E7CA-45CF-9A34-1990E61E2D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652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1pPr>
    <a:lvl2pPr marL="876009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2pPr>
    <a:lvl3pPr marL="1752017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3pPr>
    <a:lvl4pPr marL="2628027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4pPr>
    <a:lvl5pPr marL="3504035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5pPr>
    <a:lvl6pPr marL="4380044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6pPr>
    <a:lvl7pPr marL="5256053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7pPr>
    <a:lvl8pPr marL="6132061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8pPr>
    <a:lvl9pPr marL="7008071" algn="l" defTabSz="1752017" rtl="0" eaLnBrk="1" latinLnBrk="0" hangingPunct="1">
      <a:defRPr sz="22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3499590"/>
            <a:ext cx="12851448" cy="7444669"/>
          </a:xfrm>
        </p:spPr>
        <p:txBody>
          <a:bodyPr anchor="b"/>
          <a:lstStyle>
            <a:lvl1pPr algn="ctr">
              <a:defRPr sz="992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11231355"/>
            <a:ext cx="11339513" cy="5162758"/>
          </a:xfrm>
        </p:spPr>
        <p:txBody>
          <a:bodyPr/>
          <a:lstStyle>
            <a:lvl1pPr marL="0" indent="0" algn="ctr">
              <a:buNone/>
              <a:defRPr sz="3968"/>
            </a:lvl1pPr>
            <a:lvl2pPr marL="755980" indent="0" algn="ctr">
              <a:buNone/>
              <a:defRPr sz="3307"/>
            </a:lvl2pPr>
            <a:lvl3pPr marL="1511960" indent="0" algn="ctr">
              <a:buNone/>
              <a:defRPr sz="2976"/>
            </a:lvl3pPr>
            <a:lvl4pPr marL="2267941" indent="0" algn="ctr">
              <a:buNone/>
              <a:defRPr sz="2646"/>
            </a:lvl4pPr>
            <a:lvl5pPr marL="3023921" indent="0" algn="ctr">
              <a:buNone/>
              <a:defRPr sz="2646"/>
            </a:lvl5pPr>
            <a:lvl6pPr marL="3779901" indent="0" algn="ctr">
              <a:buNone/>
              <a:defRPr sz="2646"/>
            </a:lvl6pPr>
            <a:lvl7pPr marL="4535881" indent="0" algn="ctr">
              <a:buNone/>
              <a:defRPr sz="2646"/>
            </a:lvl7pPr>
            <a:lvl8pPr marL="5291861" indent="0" algn="ctr">
              <a:buNone/>
              <a:defRPr sz="2646"/>
            </a:lvl8pPr>
            <a:lvl9pPr marL="6047842" indent="0" algn="ctr">
              <a:buNone/>
              <a:defRPr sz="2646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8806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99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1138480"/>
            <a:ext cx="3260110" cy="1812163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1138480"/>
            <a:ext cx="9591338" cy="181216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071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195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5331063"/>
            <a:ext cx="13040439" cy="8894992"/>
          </a:xfrm>
        </p:spPr>
        <p:txBody>
          <a:bodyPr anchor="b"/>
          <a:lstStyle>
            <a:lvl1pPr>
              <a:defRPr sz="992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14310205"/>
            <a:ext cx="13040439" cy="4677666"/>
          </a:xfrm>
        </p:spPr>
        <p:txBody>
          <a:bodyPr/>
          <a:lstStyle>
            <a:lvl1pPr marL="0" indent="0">
              <a:buNone/>
              <a:defRPr sz="3968">
                <a:solidFill>
                  <a:schemeClr val="tx1"/>
                </a:solidFill>
              </a:defRPr>
            </a:lvl1pPr>
            <a:lvl2pPr marL="755980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2pPr>
            <a:lvl3pPr marL="1511960" indent="0">
              <a:buNone/>
              <a:defRPr sz="2976">
                <a:solidFill>
                  <a:schemeClr val="tx1">
                    <a:tint val="75000"/>
                  </a:schemeClr>
                </a:solidFill>
              </a:defRPr>
            </a:lvl3pPr>
            <a:lvl4pPr marL="226794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4pPr>
            <a:lvl5pPr marL="302392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5pPr>
            <a:lvl6pPr marL="377990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6pPr>
            <a:lvl7pPr marL="453588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7pPr>
            <a:lvl8pPr marL="5291861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8pPr>
            <a:lvl9pPr marL="6047842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07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5692400"/>
            <a:ext cx="6425724" cy="13567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5692400"/>
            <a:ext cx="6425724" cy="1356771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151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138485"/>
            <a:ext cx="13040439" cy="413317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5241960"/>
            <a:ext cx="63961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7810963"/>
            <a:ext cx="6396193" cy="1148875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5241960"/>
            <a:ext cx="6427693" cy="2569003"/>
          </a:xfrm>
        </p:spPr>
        <p:txBody>
          <a:bodyPr anchor="b"/>
          <a:lstStyle>
            <a:lvl1pPr marL="0" indent="0">
              <a:buNone/>
              <a:defRPr sz="3968" b="1"/>
            </a:lvl1pPr>
            <a:lvl2pPr marL="755980" indent="0">
              <a:buNone/>
              <a:defRPr sz="3307" b="1"/>
            </a:lvl2pPr>
            <a:lvl3pPr marL="1511960" indent="0">
              <a:buNone/>
              <a:defRPr sz="2976" b="1"/>
            </a:lvl3pPr>
            <a:lvl4pPr marL="2267941" indent="0">
              <a:buNone/>
              <a:defRPr sz="2646" b="1"/>
            </a:lvl4pPr>
            <a:lvl5pPr marL="3023921" indent="0">
              <a:buNone/>
              <a:defRPr sz="2646" b="1"/>
            </a:lvl5pPr>
            <a:lvl6pPr marL="3779901" indent="0">
              <a:buNone/>
              <a:defRPr sz="2646" b="1"/>
            </a:lvl6pPr>
            <a:lvl7pPr marL="4535881" indent="0">
              <a:buNone/>
              <a:defRPr sz="2646" b="1"/>
            </a:lvl7pPr>
            <a:lvl8pPr marL="5291861" indent="0">
              <a:buNone/>
              <a:defRPr sz="2646" b="1"/>
            </a:lvl8pPr>
            <a:lvl9pPr marL="6047842" indent="0">
              <a:buNone/>
              <a:defRPr sz="2646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7810963"/>
            <a:ext cx="6427693" cy="1148875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77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2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73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3078850"/>
            <a:ext cx="7654171" cy="15196234"/>
          </a:xfrm>
        </p:spPr>
        <p:txBody>
          <a:bodyPr/>
          <a:lstStyle>
            <a:lvl1pPr>
              <a:defRPr sz="5291"/>
            </a:lvl1pPr>
            <a:lvl2pPr>
              <a:defRPr sz="4630"/>
            </a:lvl2pPr>
            <a:lvl3pPr>
              <a:defRPr sz="396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92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1425575"/>
            <a:ext cx="4876384" cy="4989513"/>
          </a:xfrm>
        </p:spPr>
        <p:txBody>
          <a:bodyPr anchor="b"/>
          <a:lstStyle>
            <a:lvl1pPr>
              <a:defRPr sz="529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3078850"/>
            <a:ext cx="7654171" cy="15196234"/>
          </a:xfrm>
        </p:spPr>
        <p:txBody>
          <a:bodyPr anchor="t"/>
          <a:lstStyle>
            <a:lvl1pPr marL="0" indent="0">
              <a:buNone/>
              <a:defRPr sz="5291"/>
            </a:lvl1pPr>
            <a:lvl2pPr marL="755980" indent="0">
              <a:buNone/>
              <a:defRPr sz="4630"/>
            </a:lvl2pPr>
            <a:lvl3pPr marL="1511960" indent="0">
              <a:buNone/>
              <a:defRPr sz="3968"/>
            </a:lvl3pPr>
            <a:lvl4pPr marL="2267941" indent="0">
              <a:buNone/>
              <a:defRPr sz="3307"/>
            </a:lvl4pPr>
            <a:lvl5pPr marL="3023921" indent="0">
              <a:buNone/>
              <a:defRPr sz="3307"/>
            </a:lvl5pPr>
            <a:lvl6pPr marL="3779901" indent="0">
              <a:buNone/>
              <a:defRPr sz="3307"/>
            </a:lvl6pPr>
            <a:lvl7pPr marL="4535881" indent="0">
              <a:buNone/>
              <a:defRPr sz="3307"/>
            </a:lvl7pPr>
            <a:lvl8pPr marL="5291861" indent="0">
              <a:buNone/>
              <a:defRPr sz="3307"/>
            </a:lvl8pPr>
            <a:lvl9pPr marL="6047842" indent="0">
              <a:buNone/>
              <a:defRPr sz="3307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6415088"/>
            <a:ext cx="4876384" cy="11884743"/>
          </a:xfrm>
        </p:spPr>
        <p:txBody>
          <a:bodyPr/>
          <a:lstStyle>
            <a:lvl1pPr marL="0" indent="0">
              <a:buNone/>
              <a:defRPr sz="2646"/>
            </a:lvl1pPr>
            <a:lvl2pPr marL="755980" indent="0">
              <a:buNone/>
              <a:defRPr sz="2315"/>
            </a:lvl2pPr>
            <a:lvl3pPr marL="1511960" indent="0">
              <a:buNone/>
              <a:defRPr sz="1984"/>
            </a:lvl3pPr>
            <a:lvl4pPr marL="2267941" indent="0">
              <a:buNone/>
              <a:defRPr sz="1654"/>
            </a:lvl4pPr>
            <a:lvl5pPr marL="3023921" indent="0">
              <a:buNone/>
              <a:defRPr sz="1654"/>
            </a:lvl5pPr>
            <a:lvl6pPr marL="3779901" indent="0">
              <a:buNone/>
              <a:defRPr sz="1654"/>
            </a:lvl6pPr>
            <a:lvl7pPr marL="4535881" indent="0">
              <a:buNone/>
              <a:defRPr sz="1654"/>
            </a:lvl7pPr>
            <a:lvl8pPr marL="5291861" indent="0">
              <a:buNone/>
              <a:defRPr sz="1654"/>
            </a:lvl8pPr>
            <a:lvl9pPr marL="6047842" indent="0">
              <a:buNone/>
              <a:defRPr sz="1654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998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1138485"/>
            <a:ext cx="13040439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5692400"/>
            <a:ext cx="13040439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7F28C-8537-4D24-8630-0431DBCE463E}" type="datetimeFigureOut">
              <a:rPr lang="tr-TR" smtClean="0"/>
              <a:t>6.05.2026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19819457"/>
            <a:ext cx="5102781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19819457"/>
            <a:ext cx="340185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8CFC-8540-4116-9BBD-0859B9C2DD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41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511960" rtl="0" eaLnBrk="1" latinLnBrk="0" hangingPunct="1">
        <a:lnSpc>
          <a:spcPct val="90000"/>
        </a:lnSpc>
        <a:spcBef>
          <a:spcPct val="0"/>
        </a:spcBef>
        <a:buNone/>
        <a:defRPr sz="72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90" indent="-377990" algn="l" defTabSz="1511960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4630" kern="1200">
          <a:solidFill>
            <a:schemeClr val="tx1"/>
          </a:solidFill>
          <a:latin typeface="+mn-lt"/>
          <a:ea typeface="+mn-ea"/>
          <a:cs typeface="+mn-cs"/>
        </a:defRPr>
      </a:lvl1pPr>
      <a:lvl2pPr marL="1133970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188995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3307" kern="1200">
          <a:solidFill>
            <a:schemeClr val="tx1"/>
          </a:solidFill>
          <a:latin typeface="+mn-lt"/>
          <a:ea typeface="+mn-ea"/>
          <a:cs typeface="+mn-cs"/>
        </a:defRPr>
      </a:lvl3pPr>
      <a:lvl4pPr marL="264593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40191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415789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913871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66985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425832" indent="-377990" algn="l" defTabSz="1511960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5598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511960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3pPr>
      <a:lvl4pPr marL="226794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4pPr>
      <a:lvl5pPr marL="302392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5pPr>
      <a:lvl6pPr marL="377990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6pPr>
      <a:lvl7pPr marL="453588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7pPr>
      <a:lvl8pPr marL="5291861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8pPr>
      <a:lvl9pPr marL="6047842" algn="l" defTabSz="1511960" rtl="0" eaLnBrk="1" latinLnBrk="0" hangingPunct="1">
        <a:defRPr sz="29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79"/>
          <p:cNvSpPr>
            <a:spLocks noChangeArrowheads="1"/>
          </p:cNvSpPr>
          <p:nvPr/>
        </p:nvSpPr>
        <p:spPr bwMode="auto">
          <a:xfrm>
            <a:off x="2951165" y="400993"/>
            <a:ext cx="9074896" cy="222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8003" tIns="24002" rIns="48003" bIns="24002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3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T. C.</a:t>
            </a:r>
          </a:p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3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 Ü T A H Y A  D U M L U P I N A R </a:t>
            </a:r>
          </a:p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35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 N İ V E R S İ T E S İ</a:t>
            </a:r>
          </a:p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35" b="1" spc="5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</a:p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835" b="1" spc="525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ENDÜSTRİ MÜHENDİSLİĞİ BÖLÜMÜ </a:t>
            </a:r>
          </a:p>
        </p:txBody>
      </p:sp>
      <p:sp>
        <p:nvSpPr>
          <p:cNvPr id="3" name="Rectangle 1279"/>
          <p:cNvSpPr>
            <a:spLocks noChangeArrowheads="1"/>
          </p:cNvSpPr>
          <p:nvPr/>
        </p:nvSpPr>
        <p:spPr bwMode="auto">
          <a:xfrm>
            <a:off x="2243979" y="2714089"/>
            <a:ext cx="10631392" cy="172893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48003" tIns="24002" rIns="48003" bIns="24002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4400" b="1" spc="4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Proje Başlığı</a:t>
            </a:r>
          </a:p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3150" b="1" spc="4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Proje ekibinin isimleri</a:t>
            </a:r>
          </a:p>
          <a:p>
            <a:pPr algn="ctr" defTabSz="48005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3150" b="1" spc="42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Proje Danışmanı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2089" y="400993"/>
            <a:ext cx="2078880" cy="2078880"/>
          </a:xfrm>
          <a:prstGeom prst="rect">
            <a:avLst/>
          </a:prstGeom>
        </p:spPr>
      </p:pic>
      <p:pic>
        <p:nvPicPr>
          <p:cNvPr id="5" name="Resim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44" y="400993"/>
            <a:ext cx="2091507" cy="2097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Dikdörtgen 6"/>
          <p:cNvSpPr/>
          <p:nvPr/>
        </p:nvSpPr>
        <p:spPr>
          <a:xfrm>
            <a:off x="422353" y="243210"/>
            <a:ext cx="14274644" cy="428307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532"/>
          </a:p>
        </p:txBody>
      </p:sp>
    </p:spTree>
    <p:extLst>
      <p:ext uri="{BB962C8B-B14F-4D97-AF65-F5344CB8AC3E}">
        <p14:creationId xmlns:p14="http://schemas.microsoft.com/office/powerpoint/2010/main" val="1453829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875</TotalTime>
  <Words>45</Words>
  <Application>Microsoft Office PowerPoint</Application>
  <PresentationFormat>Özel</PresentationFormat>
  <Paragraphs>8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büşra tutumlu</cp:lastModifiedBy>
  <cp:revision>110</cp:revision>
  <cp:lastPrinted>2022-02-10T13:44:23Z</cp:lastPrinted>
  <dcterms:created xsi:type="dcterms:W3CDTF">2022-02-10T08:27:38Z</dcterms:created>
  <dcterms:modified xsi:type="dcterms:W3CDTF">2026-05-06T11:54:14Z</dcterms:modified>
</cp:coreProperties>
</file>