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76" r:id="rId7"/>
    <p:sldId id="261" r:id="rId8"/>
    <p:sldId id="262" r:id="rId9"/>
    <p:sldId id="283" r:id="rId10"/>
    <p:sldId id="279" r:id="rId11"/>
    <p:sldId id="280" r:id="rId12"/>
    <p:sldId id="281" r:id="rId13"/>
    <p:sldId id="28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85" r:id="rId27"/>
    <p:sldId id="284" r:id="rId28"/>
    <p:sldId id="286" r:id="rId29"/>
    <p:sldId id="288" r:id="rId30"/>
    <p:sldId id="278"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EM DUMLU" initials="HD" lastIdx="1" clrIdx="0">
    <p:extLst>
      <p:ext uri="{19B8F6BF-5375-455C-9EA6-DF929625EA0E}">
        <p15:presenceInfo xmlns:p15="http://schemas.microsoft.com/office/powerpoint/2012/main" userId="S::408531@ogr.ktu.edu.tr::aab811d4-3ca8-47b9-b412-92169dd1d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F7A3C-93DA-444A-8312-5437804B668C}" v="347" dt="2023-07-30T20:32:22.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23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em Dumlu" userId="23360865cd41926e" providerId="LiveId" clId="{87FF7A3C-93DA-444A-8312-5437804B668C}"/>
    <pc:docChg chg="undo custSel addSld delSld modSld">
      <pc:chgData name="Hatem Dumlu" userId="23360865cd41926e" providerId="LiveId" clId="{87FF7A3C-93DA-444A-8312-5437804B668C}" dt="2023-07-30T20:37:55.305" v="549" actId="47"/>
      <pc:docMkLst>
        <pc:docMk/>
      </pc:docMkLst>
      <pc:sldChg chg="modSp mod">
        <pc:chgData name="Hatem Dumlu" userId="23360865cd41926e" providerId="LiveId" clId="{87FF7A3C-93DA-444A-8312-5437804B668C}" dt="2023-07-30T20:19:40.870" v="127" actId="20577"/>
        <pc:sldMkLst>
          <pc:docMk/>
          <pc:sldMk cId="3216906764" sldId="260"/>
        </pc:sldMkLst>
        <pc:spChg chg="mod">
          <ac:chgData name="Hatem Dumlu" userId="23360865cd41926e" providerId="LiveId" clId="{87FF7A3C-93DA-444A-8312-5437804B668C}" dt="2023-07-30T20:19:40.870" v="127" actId="20577"/>
          <ac:spMkLst>
            <pc:docMk/>
            <pc:sldMk cId="3216906764" sldId="260"/>
            <ac:spMk id="5" creationId="{70C44264-BA9F-4932-961B-0279024DBA7D}"/>
          </ac:spMkLst>
        </pc:spChg>
        <pc:graphicFrameChg chg="mod">
          <ac:chgData name="Hatem Dumlu" userId="23360865cd41926e" providerId="LiveId" clId="{87FF7A3C-93DA-444A-8312-5437804B668C}" dt="2023-07-30T20:18:14.854" v="18" actId="20577"/>
          <ac:graphicFrameMkLst>
            <pc:docMk/>
            <pc:sldMk cId="3216906764" sldId="260"/>
            <ac:graphicFrameMk id="4" creationId="{D0908BC7-5573-4562-8085-923AF14C3DB6}"/>
          </ac:graphicFrameMkLst>
        </pc:graphicFrameChg>
      </pc:sldChg>
      <pc:sldChg chg="modSp mod">
        <pc:chgData name="Hatem Dumlu" userId="23360865cd41926e" providerId="LiveId" clId="{87FF7A3C-93DA-444A-8312-5437804B668C}" dt="2023-07-30T20:28:59.533" v="367"/>
        <pc:sldMkLst>
          <pc:docMk/>
          <pc:sldMk cId="2896573256" sldId="261"/>
        </pc:sldMkLst>
        <pc:graphicFrameChg chg="mod">
          <ac:chgData name="Hatem Dumlu" userId="23360865cd41926e" providerId="LiveId" clId="{87FF7A3C-93DA-444A-8312-5437804B668C}" dt="2023-07-30T20:28:59.533" v="367"/>
          <ac:graphicFrameMkLst>
            <pc:docMk/>
            <pc:sldMk cId="2896573256" sldId="261"/>
            <ac:graphicFrameMk id="4" creationId="{2844A7DB-1629-4751-B313-418309482374}"/>
          </ac:graphicFrameMkLst>
        </pc:graphicFrameChg>
      </pc:sldChg>
      <pc:sldChg chg="modSp mod">
        <pc:chgData name="Hatem Dumlu" userId="23360865cd41926e" providerId="LiveId" clId="{87FF7A3C-93DA-444A-8312-5437804B668C}" dt="2023-07-30T20:32:22.578" v="437"/>
        <pc:sldMkLst>
          <pc:docMk/>
          <pc:sldMk cId="3493653606" sldId="262"/>
        </pc:sldMkLst>
        <pc:graphicFrameChg chg="mod">
          <ac:chgData name="Hatem Dumlu" userId="23360865cd41926e" providerId="LiveId" clId="{87FF7A3C-93DA-444A-8312-5437804B668C}" dt="2023-07-30T20:32:22.578" v="437"/>
          <ac:graphicFrameMkLst>
            <pc:docMk/>
            <pc:sldMk cId="3493653606" sldId="262"/>
            <ac:graphicFrameMk id="4" creationId="{A007F142-FD4F-45B0-AFC6-EFB7EFD09AC5}"/>
          </ac:graphicFrameMkLst>
        </pc:graphicFrameChg>
      </pc:sldChg>
      <pc:sldChg chg="addSp delSp modSp mod">
        <pc:chgData name="Hatem Dumlu" userId="23360865cd41926e" providerId="LiveId" clId="{87FF7A3C-93DA-444A-8312-5437804B668C}" dt="2023-07-30T20:24:17.884" v="248"/>
        <pc:sldMkLst>
          <pc:docMk/>
          <pc:sldMk cId="3348268925" sldId="276"/>
        </pc:sldMkLst>
        <pc:graphicFrameChg chg="mod">
          <ac:chgData name="Hatem Dumlu" userId="23360865cd41926e" providerId="LiveId" clId="{87FF7A3C-93DA-444A-8312-5437804B668C}" dt="2023-07-30T20:24:17.884" v="248"/>
          <ac:graphicFrameMkLst>
            <pc:docMk/>
            <pc:sldMk cId="3348268925" sldId="276"/>
            <ac:graphicFrameMk id="7" creationId="{4A0EF967-ADA5-48EB-8927-A70BE313D105}"/>
          </ac:graphicFrameMkLst>
        </pc:graphicFrameChg>
        <pc:picChg chg="add del mod">
          <ac:chgData name="Hatem Dumlu" userId="23360865cd41926e" providerId="LiveId" clId="{87FF7A3C-93DA-444A-8312-5437804B668C}" dt="2023-07-30T20:20:56.350" v="137"/>
          <ac:picMkLst>
            <pc:docMk/>
            <pc:sldMk cId="3348268925" sldId="276"/>
            <ac:picMk id="4" creationId="{3B6399D7-5E2A-31AC-4FDC-14F734C797A9}"/>
          </ac:picMkLst>
        </pc:picChg>
      </pc:sldChg>
      <pc:sldChg chg="modSp mod">
        <pc:chgData name="Hatem Dumlu" userId="23360865cd41926e" providerId="LiveId" clId="{87FF7A3C-93DA-444A-8312-5437804B668C}" dt="2023-07-30T20:35:01.638" v="527" actId="20577"/>
        <pc:sldMkLst>
          <pc:docMk/>
          <pc:sldMk cId="2444875360" sldId="277"/>
        </pc:sldMkLst>
        <pc:spChg chg="mod">
          <ac:chgData name="Hatem Dumlu" userId="23360865cd41926e" providerId="LiveId" clId="{87FF7A3C-93DA-444A-8312-5437804B668C}" dt="2023-07-30T20:35:01.638" v="527" actId="20577"/>
          <ac:spMkLst>
            <pc:docMk/>
            <pc:sldMk cId="2444875360" sldId="277"/>
            <ac:spMk id="23" creationId="{3F2DC032-BF79-D2AA-7463-7A2901448397}"/>
          </ac:spMkLst>
        </pc:spChg>
      </pc:sldChg>
      <pc:sldChg chg="modSp mod">
        <pc:chgData name="Hatem Dumlu" userId="23360865cd41926e" providerId="LiveId" clId="{87FF7A3C-93DA-444A-8312-5437804B668C}" dt="2023-07-30T20:34:20.047" v="495" actId="6549"/>
        <pc:sldMkLst>
          <pc:docMk/>
          <pc:sldMk cId="1057368224" sldId="286"/>
        </pc:sldMkLst>
        <pc:spChg chg="mod">
          <ac:chgData name="Hatem Dumlu" userId="23360865cd41926e" providerId="LiveId" clId="{87FF7A3C-93DA-444A-8312-5437804B668C}" dt="2023-07-30T20:34:20.047" v="495" actId="6549"/>
          <ac:spMkLst>
            <pc:docMk/>
            <pc:sldMk cId="1057368224" sldId="286"/>
            <ac:spMk id="3082" creationId="{DCA26A8A-D06D-0675-FB83-2698020D5AB3}"/>
          </ac:spMkLst>
        </pc:spChg>
      </pc:sldChg>
      <pc:sldChg chg="new del">
        <pc:chgData name="Hatem Dumlu" userId="23360865cd41926e" providerId="LiveId" clId="{87FF7A3C-93DA-444A-8312-5437804B668C}" dt="2023-07-30T20:35:26.017" v="529" actId="47"/>
        <pc:sldMkLst>
          <pc:docMk/>
          <pc:sldMk cId="325321922" sldId="289"/>
        </pc:sldMkLst>
      </pc:sldChg>
      <pc:sldChg chg="modSp new del mod">
        <pc:chgData name="Hatem Dumlu" userId="23360865cd41926e" providerId="LiveId" clId="{87FF7A3C-93DA-444A-8312-5437804B668C}" dt="2023-07-30T20:37:55.305" v="549" actId="47"/>
        <pc:sldMkLst>
          <pc:docMk/>
          <pc:sldMk cId="1091450877" sldId="289"/>
        </pc:sldMkLst>
        <pc:spChg chg="mod">
          <ac:chgData name="Hatem Dumlu" userId="23360865cd41926e" providerId="LiveId" clId="{87FF7A3C-93DA-444A-8312-5437804B668C}" dt="2023-07-30T20:37:18.577" v="535" actId="255"/>
          <ac:spMkLst>
            <pc:docMk/>
            <pc:sldMk cId="1091450877" sldId="289"/>
            <ac:spMk id="2" creationId="{DB2DB09C-5628-8753-0CB4-A3785E6D5A6E}"/>
          </ac:spMkLst>
        </pc:spChg>
        <pc:spChg chg="mod">
          <ac:chgData name="Hatem Dumlu" userId="23360865cd41926e" providerId="LiveId" clId="{87FF7A3C-93DA-444A-8312-5437804B668C}" dt="2023-07-30T20:37:25.982" v="548" actId="20577"/>
          <ac:spMkLst>
            <pc:docMk/>
            <pc:sldMk cId="1091450877" sldId="289"/>
            <ac:spMk id="3" creationId="{7BFFB7C3-060F-A572-4DCE-88BB7F9AC15A}"/>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6.jpeg"/><Relationship Id="rId3" Type="http://schemas.openxmlformats.org/officeDocument/2006/relationships/hyperlink" Target="https://portal.dpu.edu.tr/durmus.ozdemir/cv" TargetMode="Externa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hyperlink" Target="https://portal.dpu.edu.tr/muammer.akcay/cv" TargetMode="External"/><Relationship Id="rId1" Type="http://schemas.openxmlformats.org/officeDocument/2006/relationships/hyperlink" Target="https://portal.dpu.edu.tr/hasan.temurtas/cv" TargetMode="External"/><Relationship Id="rId6" Type="http://schemas.openxmlformats.org/officeDocument/2006/relationships/hyperlink" Target="https://portal.dpu.edu.tr/gurcan.yavuz/cv" TargetMode="External"/><Relationship Id="rId11" Type="http://schemas.openxmlformats.org/officeDocument/2006/relationships/image" Target="../media/image10.png"/><Relationship Id="rId5" Type="http://schemas.openxmlformats.org/officeDocument/2006/relationships/hyperlink" Target="https://portal.dpu.edu.tr/soydan.serttas/cv" TargetMode="External"/><Relationship Id="rId10" Type="http://schemas.openxmlformats.org/officeDocument/2006/relationships/image" Target="../media/image5.png"/><Relationship Id="rId4" Type="http://schemas.openxmlformats.org/officeDocument/2006/relationships/hyperlink" Target="https://portal.dpu.edu.tr/firat.aydemir/cv" TargetMode="External"/><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hyperlink" Target="https://portal.dpu.edu.tr/seyfullah.arslan/cv" TargetMode="External"/><Relationship Id="rId7" Type="http://schemas.openxmlformats.org/officeDocument/2006/relationships/hyperlink" Target="https://portal.dpu.edu.tr/emine.deniz/cv" TargetMode="External"/><Relationship Id="rId12" Type="http://schemas.openxmlformats.org/officeDocument/2006/relationships/image" Target="../media/image16.png"/><Relationship Id="rId2" Type="http://schemas.openxmlformats.org/officeDocument/2006/relationships/hyperlink" Target="https://portal.dpu.edu.tr/safa.dorterler/cv" TargetMode="External"/><Relationship Id="rId16" Type="http://schemas.openxmlformats.org/officeDocument/2006/relationships/image" Target="../media/image20.jpeg"/><Relationship Id="rId1" Type="http://schemas.openxmlformats.org/officeDocument/2006/relationships/hyperlink" Target="https://portal.dpu.edu.tr/nagihan.yagmur/cv" TargetMode="External"/><Relationship Id="rId6" Type="http://schemas.openxmlformats.org/officeDocument/2006/relationships/hyperlink" Target="https://portal.dpu.edu.tr/rabia.uyar/cv" TargetMode="External"/><Relationship Id="rId11" Type="http://schemas.openxmlformats.org/officeDocument/2006/relationships/image" Target="../media/image15.jpeg"/><Relationship Id="rId5" Type="http://schemas.openxmlformats.org/officeDocument/2006/relationships/hyperlink" Target="https://portal.dpu.edu.tr/mehmet.dursun/cv" TargetMode="External"/><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hyperlink" Target="https://portal.dpu.edu.tr/hatem.dumlu/cv" TargetMode="External"/><Relationship Id="rId9" Type="http://schemas.openxmlformats.org/officeDocument/2006/relationships/image" Target="../media/image13.jpeg"/><Relationship Id="rId1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jpeg"/><Relationship Id="rId3" Type="http://schemas.openxmlformats.org/officeDocument/2006/relationships/hyperlink" Target="https://portal.dpu.edu.tr/muammer.akcay/cv" TargetMode="External"/><Relationship Id="rId7" Type="http://schemas.openxmlformats.org/officeDocument/2006/relationships/hyperlink" Target="https://portal.dpu.edu.tr/firat.aydemir/cv" TargetMode="External"/><Relationship Id="rId12"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hyperlink" Target="https://portal.dpu.edu.tr/hasan.temurtas/cv" TargetMode="External"/><Relationship Id="rId6" Type="http://schemas.openxmlformats.org/officeDocument/2006/relationships/image" Target="../media/image9.png"/><Relationship Id="rId11" Type="http://schemas.openxmlformats.org/officeDocument/2006/relationships/hyperlink" Target="https://portal.dpu.edu.tr/gurcan.yavuz/cv" TargetMode="External"/><Relationship Id="rId5" Type="http://schemas.openxmlformats.org/officeDocument/2006/relationships/hyperlink" Target="https://portal.dpu.edu.tr/durmus.ozdemir/cv" TargetMode="External"/><Relationship Id="rId10"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hyperlink" Target="https://portal.dpu.edu.tr/soydan.serttas/c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s://portal.dpu.edu.tr/emine.deniz/cv" TargetMode="External"/><Relationship Id="rId3" Type="http://schemas.openxmlformats.org/officeDocument/2006/relationships/hyperlink" Target="https://portal.dpu.edu.tr/safa.dorterler/cv" TargetMode="External"/><Relationship Id="rId7" Type="http://schemas.openxmlformats.org/officeDocument/2006/relationships/hyperlink" Target="https://portal.dpu.edu.tr/hatem.dumlu/cv" TargetMode="External"/><Relationship Id="rId12" Type="http://schemas.openxmlformats.org/officeDocument/2006/relationships/image" Target="../media/image17.png"/><Relationship Id="rId2" Type="http://schemas.openxmlformats.org/officeDocument/2006/relationships/image" Target="../media/image12.jpeg"/><Relationship Id="rId16" Type="http://schemas.openxmlformats.org/officeDocument/2006/relationships/image" Target="../media/image20.jpeg"/><Relationship Id="rId1" Type="http://schemas.openxmlformats.org/officeDocument/2006/relationships/hyperlink" Target="https://portal.dpu.edu.tr/nagihan.yagmur/cv" TargetMode="External"/><Relationship Id="rId6" Type="http://schemas.openxmlformats.org/officeDocument/2006/relationships/image" Target="../media/image14.PNG"/><Relationship Id="rId11" Type="http://schemas.openxmlformats.org/officeDocument/2006/relationships/hyperlink" Target="https://portal.dpu.edu.tr/rabia.uyar/cv" TargetMode="External"/><Relationship Id="rId5" Type="http://schemas.openxmlformats.org/officeDocument/2006/relationships/hyperlink" Target="https://portal.dpu.edu.tr/seyfullah.arslan/cv" TargetMode="External"/><Relationship Id="rId15" Type="http://schemas.openxmlformats.org/officeDocument/2006/relationships/image" Target="../media/image19.jpeg"/><Relationship Id="rId10" Type="http://schemas.openxmlformats.org/officeDocument/2006/relationships/image" Target="../media/image16.png"/><Relationship Id="rId4" Type="http://schemas.openxmlformats.org/officeDocument/2006/relationships/image" Target="../media/image13.jpeg"/><Relationship Id="rId9" Type="http://schemas.openxmlformats.org/officeDocument/2006/relationships/hyperlink" Target="https://portal.dpu.edu.tr/mehmet.dursun/cv" TargetMode="External"/><Relationship Id="rId1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971A8-34A9-4C7C-BD34-00C1623E86E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6AD838F4-9B4E-4124-A721-42EA38357554}">
      <dgm:prSet custT="1"/>
      <dgm:spPr/>
      <dgm:t>
        <a:bodyPr/>
        <a:lstStyle/>
        <a:p>
          <a:pPr rtl="0"/>
          <a:r>
            <a:rPr lang="tr-TR" sz="1600" dirty="0"/>
            <a:t>1994 yılında bölüm kurulmuştur.</a:t>
          </a:r>
        </a:p>
      </dgm:t>
    </dgm:pt>
    <dgm:pt modelId="{F8B48067-34DD-46E4-8729-31BED89F7494}" type="parTrans" cxnId="{8817DFF6-FB18-4E2B-BA8A-93AACF73B3B3}">
      <dgm:prSet/>
      <dgm:spPr/>
      <dgm:t>
        <a:bodyPr/>
        <a:lstStyle/>
        <a:p>
          <a:endParaRPr lang="tr-TR"/>
        </a:p>
      </dgm:t>
    </dgm:pt>
    <dgm:pt modelId="{C218A064-486D-4F95-9D61-7F45C4E1932F}" type="sibTrans" cxnId="{8817DFF6-FB18-4E2B-BA8A-93AACF73B3B3}">
      <dgm:prSet/>
      <dgm:spPr/>
      <dgm:t>
        <a:bodyPr/>
        <a:lstStyle/>
        <a:p>
          <a:endParaRPr lang="tr-TR"/>
        </a:p>
      </dgm:t>
    </dgm:pt>
    <dgm:pt modelId="{BB33DD12-4EAE-4E2B-9098-084013F03A73}">
      <dgm:prSet custT="1"/>
      <dgm:spPr/>
      <dgm:t>
        <a:bodyPr/>
        <a:lstStyle/>
        <a:p>
          <a:pPr rtl="0"/>
          <a:r>
            <a:rPr lang="tr-TR" sz="1600" dirty="0"/>
            <a:t>2005 yılında ilk öğrenciler alındı.</a:t>
          </a:r>
        </a:p>
      </dgm:t>
    </dgm:pt>
    <dgm:pt modelId="{8A746E87-CCDB-4C42-9B39-37818FBB9F94}" type="parTrans" cxnId="{37A2D2FF-CD90-4885-B9AE-EC3BE21B2B28}">
      <dgm:prSet/>
      <dgm:spPr/>
      <dgm:t>
        <a:bodyPr/>
        <a:lstStyle/>
        <a:p>
          <a:endParaRPr lang="tr-TR"/>
        </a:p>
      </dgm:t>
    </dgm:pt>
    <dgm:pt modelId="{71E99CEB-B23E-4CED-99F3-A3147B7418A6}" type="sibTrans" cxnId="{37A2D2FF-CD90-4885-B9AE-EC3BE21B2B28}">
      <dgm:prSet/>
      <dgm:spPr/>
      <dgm:t>
        <a:bodyPr/>
        <a:lstStyle/>
        <a:p>
          <a:endParaRPr lang="tr-TR"/>
        </a:p>
      </dgm:t>
    </dgm:pt>
    <dgm:pt modelId="{11DDA3B8-097D-44C6-A24C-FFBFA6A84927}">
      <dgm:prSet custT="1"/>
      <dgm:spPr/>
      <dgm:t>
        <a:bodyPr anchor="ctr"/>
        <a:lstStyle/>
        <a:p>
          <a:pPr algn="l" rtl="0"/>
          <a:r>
            <a:rPr lang="tr-TR" sz="1600" b="1" dirty="0"/>
            <a:t>Akademik Personel</a:t>
          </a:r>
          <a:endParaRPr lang="tr-TR" sz="1600" dirty="0"/>
        </a:p>
      </dgm:t>
    </dgm:pt>
    <dgm:pt modelId="{AC5375D4-01DF-4D63-89A8-916CBB7BCBB9}" type="parTrans" cxnId="{80E69A9C-DF6D-4608-BB42-9928AA491DD3}">
      <dgm:prSet/>
      <dgm:spPr/>
      <dgm:t>
        <a:bodyPr/>
        <a:lstStyle/>
        <a:p>
          <a:endParaRPr lang="tr-TR"/>
        </a:p>
      </dgm:t>
    </dgm:pt>
    <dgm:pt modelId="{EAE4AA9C-DA66-4E68-AF77-BA515C9DAB94}" type="sibTrans" cxnId="{80E69A9C-DF6D-4608-BB42-9928AA491DD3}">
      <dgm:prSet/>
      <dgm:spPr/>
      <dgm:t>
        <a:bodyPr/>
        <a:lstStyle/>
        <a:p>
          <a:endParaRPr lang="tr-TR"/>
        </a:p>
      </dgm:t>
    </dgm:pt>
    <dgm:pt modelId="{6CD1F301-C92C-41DB-8A10-C2DABE6BE778}">
      <dgm:prSet custT="1"/>
      <dgm:spPr/>
      <dgm:t>
        <a:bodyPr anchor="ctr"/>
        <a:lstStyle/>
        <a:p>
          <a:pPr algn="l" rtl="0"/>
          <a:r>
            <a:rPr lang="en-US" sz="1600" dirty="0"/>
            <a:t>9</a:t>
          </a:r>
          <a:r>
            <a:rPr lang="tr-TR" sz="1600" dirty="0"/>
            <a:t> Araştırma Görevlisi</a:t>
          </a:r>
        </a:p>
      </dgm:t>
    </dgm:pt>
    <dgm:pt modelId="{B265419F-D04B-45B2-B58B-79D9E5674A72}" type="parTrans" cxnId="{C205D4BD-5C55-48F8-96E7-64D11BDF24EF}">
      <dgm:prSet/>
      <dgm:spPr/>
      <dgm:t>
        <a:bodyPr/>
        <a:lstStyle/>
        <a:p>
          <a:endParaRPr lang="tr-TR"/>
        </a:p>
      </dgm:t>
    </dgm:pt>
    <dgm:pt modelId="{15F74431-938D-406E-A90B-59333DA4865C}" type="sibTrans" cxnId="{C205D4BD-5C55-48F8-96E7-64D11BDF24EF}">
      <dgm:prSet/>
      <dgm:spPr/>
      <dgm:t>
        <a:bodyPr/>
        <a:lstStyle/>
        <a:p>
          <a:endParaRPr lang="tr-TR"/>
        </a:p>
      </dgm:t>
    </dgm:pt>
    <dgm:pt modelId="{62304D2A-6546-4E0C-B77F-0C10EA331A7C}">
      <dgm:prSet custT="1"/>
      <dgm:spPr/>
      <dgm:t>
        <a:bodyPr anchor="ctr"/>
        <a:lstStyle/>
        <a:p>
          <a:pPr algn="l" rtl="0"/>
          <a:r>
            <a:rPr lang="en-US" sz="1600" dirty="0"/>
            <a:t>4 </a:t>
          </a:r>
          <a:r>
            <a:rPr lang="tr-TR" sz="1600" dirty="0"/>
            <a:t>Dr. Öğretim Üyesi</a:t>
          </a:r>
        </a:p>
      </dgm:t>
    </dgm:pt>
    <dgm:pt modelId="{B4CEE966-7187-45D6-9756-796B416B6704}" type="parTrans" cxnId="{347A256E-D552-42D6-9D96-95849CB21840}">
      <dgm:prSet/>
      <dgm:spPr/>
      <dgm:t>
        <a:bodyPr/>
        <a:lstStyle/>
        <a:p>
          <a:endParaRPr lang="tr-TR"/>
        </a:p>
      </dgm:t>
    </dgm:pt>
    <dgm:pt modelId="{EBAA41B3-3D3F-4939-BA3F-DF62ED8FD6DE}" type="sibTrans" cxnId="{347A256E-D552-42D6-9D96-95849CB21840}">
      <dgm:prSet/>
      <dgm:spPr/>
      <dgm:t>
        <a:bodyPr/>
        <a:lstStyle/>
        <a:p>
          <a:endParaRPr lang="tr-TR"/>
        </a:p>
      </dgm:t>
    </dgm:pt>
    <dgm:pt modelId="{D775FF92-566C-4D97-80FC-210A29D1897B}">
      <dgm:prSet custT="1"/>
      <dgm:spPr/>
      <dgm:t>
        <a:bodyPr anchor="ctr"/>
        <a:lstStyle/>
        <a:p>
          <a:pPr algn="l" rtl="0"/>
          <a:r>
            <a:rPr lang="en-US" sz="1600" dirty="0"/>
            <a:t>3 </a:t>
          </a:r>
          <a:r>
            <a:rPr lang="en-US" sz="1600" dirty="0" err="1"/>
            <a:t>Doçent</a:t>
          </a:r>
          <a:endParaRPr lang="tr-TR" sz="1600" dirty="0"/>
        </a:p>
      </dgm:t>
    </dgm:pt>
    <dgm:pt modelId="{EA01855A-D7BA-4038-8155-5753D286DC0B}" type="parTrans" cxnId="{87FD84B8-CC5B-4F11-AF7D-4ADBEC0C44CA}">
      <dgm:prSet/>
      <dgm:spPr/>
    </dgm:pt>
    <dgm:pt modelId="{408B88DC-604F-4AB1-AA38-6C08EDD32BDC}" type="sibTrans" cxnId="{87FD84B8-CC5B-4F11-AF7D-4ADBEC0C44CA}">
      <dgm:prSet/>
      <dgm:spPr/>
    </dgm:pt>
    <dgm:pt modelId="{B6018999-FB41-454C-A919-5841FB53C033}" type="pres">
      <dgm:prSet presAssocID="{EF9971A8-34A9-4C7C-BD34-00C1623E86E0}" presName="Name0" presStyleCnt="0">
        <dgm:presLayoutVars>
          <dgm:dir/>
          <dgm:resizeHandles val="exact"/>
        </dgm:presLayoutVars>
      </dgm:prSet>
      <dgm:spPr/>
    </dgm:pt>
    <dgm:pt modelId="{3558A8D8-7192-4E19-8E71-19A26F7F2809}" type="pres">
      <dgm:prSet presAssocID="{6AD838F4-9B4E-4124-A721-42EA38357554}" presName="node" presStyleLbl="node1" presStyleIdx="0" presStyleCnt="3">
        <dgm:presLayoutVars>
          <dgm:bulletEnabled val="1"/>
        </dgm:presLayoutVars>
      </dgm:prSet>
      <dgm:spPr/>
    </dgm:pt>
    <dgm:pt modelId="{B41C8232-FC8D-4B54-BB9E-EDA9DC105341}" type="pres">
      <dgm:prSet presAssocID="{C218A064-486D-4F95-9D61-7F45C4E1932F}" presName="sibTrans" presStyleCnt="0"/>
      <dgm:spPr/>
    </dgm:pt>
    <dgm:pt modelId="{04446250-548E-411D-B311-2AAA251E364E}" type="pres">
      <dgm:prSet presAssocID="{BB33DD12-4EAE-4E2B-9098-084013F03A73}" presName="node" presStyleLbl="node1" presStyleIdx="1" presStyleCnt="3">
        <dgm:presLayoutVars>
          <dgm:bulletEnabled val="1"/>
        </dgm:presLayoutVars>
      </dgm:prSet>
      <dgm:spPr/>
    </dgm:pt>
    <dgm:pt modelId="{A7C9ADDC-32BF-40C2-BF6D-D46A66128076}" type="pres">
      <dgm:prSet presAssocID="{71E99CEB-B23E-4CED-99F3-A3147B7418A6}" presName="sibTrans" presStyleCnt="0"/>
      <dgm:spPr/>
    </dgm:pt>
    <dgm:pt modelId="{3C7CB83A-4A16-44B3-8206-7FF3CFFAEE02}" type="pres">
      <dgm:prSet presAssocID="{11DDA3B8-097D-44C6-A24C-FFBFA6A84927}" presName="node" presStyleLbl="node1" presStyleIdx="2" presStyleCnt="3">
        <dgm:presLayoutVars>
          <dgm:bulletEnabled val="1"/>
        </dgm:presLayoutVars>
      </dgm:prSet>
      <dgm:spPr/>
    </dgm:pt>
  </dgm:ptLst>
  <dgm:cxnLst>
    <dgm:cxn modelId="{EE29BD1D-7B77-4D61-8947-27DF38F0F84D}" type="presOf" srcId="{11DDA3B8-097D-44C6-A24C-FFBFA6A84927}" destId="{3C7CB83A-4A16-44B3-8206-7FF3CFFAEE02}" srcOrd="0" destOrd="0" presId="urn:microsoft.com/office/officeart/2005/8/layout/hList6"/>
    <dgm:cxn modelId="{617D135B-96BF-44E6-93BE-3103C502E559}" type="presOf" srcId="{EF9971A8-34A9-4C7C-BD34-00C1623E86E0}" destId="{B6018999-FB41-454C-A919-5841FB53C033}" srcOrd="0" destOrd="0" presId="urn:microsoft.com/office/officeart/2005/8/layout/hList6"/>
    <dgm:cxn modelId="{F3661465-13DB-4761-8650-162FA2568D6F}" type="presOf" srcId="{62304D2A-6546-4E0C-B77F-0C10EA331A7C}" destId="{3C7CB83A-4A16-44B3-8206-7FF3CFFAEE02}" srcOrd="0" destOrd="2" presId="urn:microsoft.com/office/officeart/2005/8/layout/hList6"/>
    <dgm:cxn modelId="{347A256E-D552-42D6-9D96-95849CB21840}" srcId="{11DDA3B8-097D-44C6-A24C-FFBFA6A84927}" destId="{62304D2A-6546-4E0C-B77F-0C10EA331A7C}" srcOrd="1" destOrd="0" parTransId="{B4CEE966-7187-45D6-9756-796B416B6704}" sibTransId="{EBAA41B3-3D3F-4939-BA3F-DF62ED8FD6DE}"/>
    <dgm:cxn modelId="{2292CF5A-4D3A-4A22-9109-0DA973901C53}" type="presOf" srcId="{BB33DD12-4EAE-4E2B-9098-084013F03A73}" destId="{04446250-548E-411D-B311-2AAA251E364E}" srcOrd="0" destOrd="0" presId="urn:microsoft.com/office/officeart/2005/8/layout/hList6"/>
    <dgm:cxn modelId="{80E69A9C-DF6D-4608-BB42-9928AA491DD3}" srcId="{EF9971A8-34A9-4C7C-BD34-00C1623E86E0}" destId="{11DDA3B8-097D-44C6-A24C-FFBFA6A84927}" srcOrd="2" destOrd="0" parTransId="{AC5375D4-01DF-4D63-89A8-916CBB7BCBB9}" sibTransId="{EAE4AA9C-DA66-4E68-AF77-BA515C9DAB94}"/>
    <dgm:cxn modelId="{C03BFEA2-492C-43A2-A1B4-F3C388E20FF0}" type="presOf" srcId="{6CD1F301-C92C-41DB-8A10-C2DABE6BE778}" destId="{3C7CB83A-4A16-44B3-8206-7FF3CFFAEE02}" srcOrd="0" destOrd="3" presId="urn:microsoft.com/office/officeart/2005/8/layout/hList6"/>
    <dgm:cxn modelId="{4A490CAC-9C3C-420C-A04F-C3847EEBC5C5}" type="presOf" srcId="{6AD838F4-9B4E-4124-A721-42EA38357554}" destId="{3558A8D8-7192-4E19-8E71-19A26F7F2809}" srcOrd="0" destOrd="0" presId="urn:microsoft.com/office/officeart/2005/8/layout/hList6"/>
    <dgm:cxn modelId="{B0B4E2AE-85B5-4875-97D5-0D6269E998C1}" type="presOf" srcId="{D775FF92-566C-4D97-80FC-210A29D1897B}" destId="{3C7CB83A-4A16-44B3-8206-7FF3CFFAEE02}" srcOrd="0" destOrd="1" presId="urn:microsoft.com/office/officeart/2005/8/layout/hList6"/>
    <dgm:cxn modelId="{87FD84B8-CC5B-4F11-AF7D-4ADBEC0C44CA}" srcId="{11DDA3B8-097D-44C6-A24C-FFBFA6A84927}" destId="{D775FF92-566C-4D97-80FC-210A29D1897B}" srcOrd="0" destOrd="0" parTransId="{EA01855A-D7BA-4038-8155-5753D286DC0B}" sibTransId="{408B88DC-604F-4AB1-AA38-6C08EDD32BDC}"/>
    <dgm:cxn modelId="{C205D4BD-5C55-48F8-96E7-64D11BDF24EF}" srcId="{11DDA3B8-097D-44C6-A24C-FFBFA6A84927}" destId="{6CD1F301-C92C-41DB-8A10-C2DABE6BE778}" srcOrd="2" destOrd="0" parTransId="{B265419F-D04B-45B2-B58B-79D9E5674A72}" sibTransId="{15F74431-938D-406E-A90B-59333DA4865C}"/>
    <dgm:cxn modelId="{8817DFF6-FB18-4E2B-BA8A-93AACF73B3B3}" srcId="{EF9971A8-34A9-4C7C-BD34-00C1623E86E0}" destId="{6AD838F4-9B4E-4124-A721-42EA38357554}" srcOrd="0" destOrd="0" parTransId="{F8B48067-34DD-46E4-8729-31BED89F7494}" sibTransId="{C218A064-486D-4F95-9D61-7F45C4E1932F}"/>
    <dgm:cxn modelId="{37A2D2FF-CD90-4885-B9AE-EC3BE21B2B28}" srcId="{EF9971A8-34A9-4C7C-BD34-00C1623E86E0}" destId="{BB33DD12-4EAE-4E2B-9098-084013F03A73}" srcOrd="1" destOrd="0" parTransId="{8A746E87-CCDB-4C42-9B39-37818FBB9F94}" sibTransId="{71E99CEB-B23E-4CED-99F3-A3147B7418A6}"/>
    <dgm:cxn modelId="{66C104EB-FEF4-4FBF-80C9-CD1AEAE3697F}" type="presParOf" srcId="{B6018999-FB41-454C-A919-5841FB53C033}" destId="{3558A8D8-7192-4E19-8E71-19A26F7F2809}" srcOrd="0" destOrd="0" presId="urn:microsoft.com/office/officeart/2005/8/layout/hList6"/>
    <dgm:cxn modelId="{5565CFD8-C2C2-4178-8C36-52A1E23A81A4}" type="presParOf" srcId="{B6018999-FB41-454C-A919-5841FB53C033}" destId="{B41C8232-FC8D-4B54-BB9E-EDA9DC105341}" srcOrd="1" destOrd="0" presId="urn:microsoft.com/office/officeart/2005/8/layout/hList6"/>
    <dgm:cxn modelId="{12B31268-D1EE-4F3F-B2CA-C7201A77CD92}" type="presParOf" srcId="{B6018999-FB41-454C-A919-5841FB53C033}" destId="{04446250-548E-411D-B311-2AAA251E364E}" srcOrd="2" destOrd="0" presId="urn:microsoft.com/office/officeart/2005/8/layout/hList6"/>
    <dgm:cxn modelId="{8A62B6E0-9F29-48DB-9118-3C675A739F28}" type="presParOf" srcId="{B6018999-FB41-454C-A919-5841FB53C033}" destId="{A7C9ADDC-32BF-40C2-BF6D-D46A66128076}" srcOrd="3" destOrd="0" presId="urn:microsoft.com/office/officeart/2005/8/layout/hList6"/>
    <dgm:cxn modelId="{7E6635EB-4EB2-4D86-A888-F1CD25DFB953}" type="presParOf" srcId="{B6018999-FB41-454C-A919-5841FB53C033}" destId="{3C7CB83A-4A16-44B3-8206-7FF3CFFAEE0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15AD9-AB86-4E7F-BF1B-30ECDACE8DD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tr-TR"/>
        </a:p>
      </dgm:t>
    </dgm:pt>
    <dgm:pt modelId="{4B018010-4CE6-4079-9361-B134CAC01559}">
      <dgm:prSet custT="1"/>
      <dgm:spPr/>
      <dgm:t>
        <a:bodyPr/>
        <a:lstStyle/>
        <a:p>
          <a:pPr algn="l" rtl="0"/>
          <a:r>
            <a:rPr lang="tr-TR" sz="1600" dirty="0"/>
            <a:t>Dr. </a:t>
          </a:r>
          <a:r>
            <a:rPr lang="tr-TR" sz="1600" dirty="0" err="1"/>
            <a:t>Öğr</a:t>
          </a:r>
          <a:r>
            <a:rPr lang="tr-TR" sz="1600" dirty="0"/>
            <a:t>. Üye. Fırat AYDEMİR</a:t>
          </a:r>
          <a:r>
            <a:rPr lang="en-US" sz="1600" dirty="0"/>
            <a:t> </a:t>
          </a:r>
          <a:r>
            <a:rPr lang="tr-TR" sz="1600" dirty="0"/>
            <a:t>(Bölüm Başkan</a:t>
          </a:r>
          <a:r>
            <a:rPr lang="en-US" sz="1600" dirty="0"/>
            <a:t> </a:t>
          </a:r>
          <a:r>
            <a:rPr lang="en-US" sz="1600" dirty="0" err="1"/>
            <a:t>Yardımcısı</a:t>
          </a:r>
          <a:r>
            <a:rPr lang="tr-TR" sz="1600" dirty="0"/>
            <a:t>)</a:t>
          </a:r>
        </a:p>
      </dgm:t>
    </dgm:pt>
    <dgm:pt modelId="{238F7549-94BD-48CC-8F7A-13C6B4A6A54D}" type="parTrans" cxnId="{03C052DD-FB18-4C55-869A-9828B258D4FE}">
      <dgm:prSet/>
      <dgm:spPr/>
      <dgm:t>
        <a:bodyPr/>
        <a:lstStyle/>
        <a:p>
          <a:endParaRPr lang="tr-TR"/>
        </a:p>
      </dgm:t>
    </dgm:pt>
    <dgm:pt modelId="{D67F863F-3BD2-4159-A39C-0E78F35ECBDA}" type="sibTrans" cxnId="{03C052DD-FB18-4C55-869A-9828B258D4FE}">
      <dgm:prSet/>
      <dgm:spPr/>
      <dgm:t>
        <a:bodyPr/>
        <a:lstStyle/>
        <a:p>
          <a:endParaRPr lang="tr-TR"/>
        </a:p>
      </dgm:t>
    </dgm:pt>
    <dgm:pt modelId="{E0411E67-1479-44D2-BF7A-3B18EFA477C1}">
      <dgm:prSet custT="1"/>
      <dgm:spPr/>
      <dgm:t>
        <a:bodyPr/>
        <a:lstStyle/>
        <a:p>
          <a:pPr algn="l" rtl="0"/>
          <a:r>
            <a:rPr lang="tr-TR" sz="1600" dirty="0"/>
            <a:t>D</a:t>
          </a:r>
          <a:r>
            <a:rPr lang="en-US" sz="1600" dirty="0" err="1"/>
            <a:t>oç</a:t>
          </a:r>
          <a:r>
            <a:rPr lang="tr-TR" sz="1600" dirty="0"/>
            <a:t>.</a:t>
          </a:r>
          <a:r>
            <a:rPr lang="en-US" sz="1600" dirty="0"/>
            <a:t> Dr. Gürcan YAVUZ </a:t>
          </a:r>
          <a:r>
            <a:rPr lang="tr-TR" sz="1600" dirty="0"/>
            <a:t>(Bölüm Başkanı)</a:t>
          </a:r>
        </a:p>
      </dgm:t>
    </dgm:pt>
    <dgm:pt modelId="{16149E26-5726-47ED-9258-2FC07D1EB0F4}" type="sibTrans" cxnId="{B402AECE-690C-4AA5-93B5-A3ED08EAEB2F}">
      <dgm:prSet/>
      <dgm:spPr/>
      <dgm:t>
        <a:bodyPr/>
        <a:lstStyle/>
        <a:p>
          <a:endParaRPr lang="tr-TR"/>
        </a:p>
      </dgm:t>
    </dgm:pt>
    <dgm:pt modelId="{B6031707-8FD0-460B-BA54-71A723A1F89F}" type="parTrans" cxnId="{B402AECE-690C-4AA5-93B5-A3ED08EAEB2F}">
      <dgm:prSet/>
      <dgm:spPr/>
      <dgm:t>
        <a:bodyPr/>
        <a:lstStyle/>
        <a:p>
          <a:endParaRPr lang="tr-TR"/>
        </a:p>
      </dgm:t>
    </dgm:pt>
    <dgm:pt modelId="{A80B47D7-165A-4FEB-BC2F-2112801328EC}">
      <dgm:prSet custT="1"/>
      <dgm:spPr/>
      <dgm:t>
        <a:bodyPr/>
        <a:lstStyle/>
        <a:p>
          <a:pPr algn="l" rtl="0"/>
          <a:r>
            <a:rPr lang="tr-TR" sz="1600" dirty="0"/>
            <a:t>Dr. Öğr. Üye. </a:t>
          </a:r>
          <a:r>
            <a:rPr lang="en-US" sz="1600" dirty="0" err="1"/>
            <a:t>Pınar</a:t>
          </a:r>
          <a:r>
            <a:rPr lang="en-US" sz="1600" dirty="0"/>
            <a:t> ÖZEN </a:t>
          </a:r>
          <a:r>
            <a:rPr lang="tr-TR" sz="1600" dirty="0"/>
            <a:t>(Bölüm Başkan</a:t>
          </a:r>
          <a:r>
            <a:rPr lang="en-US" sz="1600" dirty="0"/>
            <a:t> </a:t>
          </a:r>
          <a:r>
            <a:rPr lang="en-US" sz="1600" dirty="0" err="1"/>
            <a:t>Yardımcısı</a:t>
          </a:r>
          <a:r>
            <a:rPr lang="tr-TR" sz="1600" dirty="0"/>
            <a:t>)</a:t>
          </a:r>
        </a:p>
      </dgm:t>
    </dgm:pt>
    <dgm:pt modelId="{2452289D-8A68-4FC5-857C-26494BD8063D}" type="parTrans" cxnId="{2DB359AB-0526-4D04-93B9-C3718E1E7805}">
      <dgm:prSet/>
      <dgm:spPr/>
      <dgm:t>
        <a:bodyPr/>
        <a:lstStyle/>
        <a:p>
          <a:endParaRPr lang="en-AT"/>
        </a:p>
      </dgm:t>
    </dgm:pt>
    <dgm:pt modelId="{795BC2A8-F2BE-475A-8027-FEAE1F181572}" type="sibTrans" cxnId="{2DB359AB-0526-4D04-93B9-C3718E1E7805}">
      <dgm:prSet/>
      <dgm:spPr/>
      <dgm:t>
        <a:bodyPr/>
        <a:lstStyle/>
        <a:p>
          <a:endParaRPr lang="en-AT"/>
        </a:p>
      </dgm:t>
    </dgm:pt>
    <dgm:pt modelId="{43F3EBB1-8150-4B86-AB79-9DE2B05C6788}" type="pres">
      <dgm:prSet presAssocID="{77515AD9-AB86-4E7F-BF1B-30ECDACE8DD4}" presName="linearFlow" presStyleCnt="0">
        <dgm:presLayoutVars>
          <dgm:dir/>
          <dgm:resizeHandles val="exact"/>
        </dgm:presLayoutVars>
      </dgm:prSet>
      <dgm:spPr/>
    </dgm:pt>
    <dgm:pt modelId="{A9C42523-D7A1-4257-8D88-153442A03DAE}" type="pres">
      <dgm:prSet presAssocID="{E0411E67-1479-44D2-BF7A-3B18EFA477C1}" presName="composite" presStyleCnt="0"/>
      <dgm:spPr/>
    </dgm:pt>
    <dgm:pt modelId="{F0B8AE38-695C-4EB7-8E99-57D15F13D862}" type="pres">
      <dgm:prSet presAssocID="{E0411E67-1479-44D2-BF7A-3B18EFA477C1}" presName="imgShp" presStyleLbl="fgImgPlace1" presStyleIdx="0" presStyleCnt="3" custLinFactNeighborX="-62491" custLinFactNeighborY="846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02F083B-388A-4919-A04B-2896B697AEE1}" type="pres">
      <dgm:prSet presAssocID="{E0411E67-1479-44D2-BF7A-3B18EFA477C1}" presName="txShp" presStyleLbl="node1" presStyleIdx="0" presStyleCnt="3" custScaleY="91114" custLinFactNeighborY="5173">
        <dgm:presLayoutVars>
          <dgm:bulletEnabled val="1"/>
        </dgm:presLayoutVars>
      </dgm:prSet>
      <dgm:spPr/>
    </dgm:pt>
    <dgm:pt modelId="{21822069-65BC-4D78-AA1B-90B33D73F915}" type="pres">
      <dgm:prSet presAssocID="{16149E26-5726-47ED-9258-2FC07D1EB0F4}" presName="spacing" presStyleCnt="0"/>
      <dgm:spPr/>
    </dgm:pt>
    <dgm:pt modelId="{EDA0299C-7B4A-49FC-8445-75A3AE668FC3}" type="pres">
      <dgm:prSet presAssocID="{4B018010-4CE6-4079-9361-B134CAC01559}" presName="composite" presStyleCnt="0"/>
      <dgm:spPr/>
    </dgm:pt>
    <dgm:pt modelId="{2175D440-A3BD-4ECA-8ED0-F9E30331871F}" type="pres">
      <dgm:prSet presAssocID="{4B018010-4CE6-4079-9361-B134CAC01559}" presName="imgShp" presStyleLbl="fgImgPlace1" presStyleIdx="1" presStyleCnt="3" custScaleX="93040" custScaleY="90825" custLinFactNeighborX="-61854" custLinFactNeighborY="-10241"/>
      <dgm:spPr>
        <a:blipFill>
          <a:blip xmlns:r="http://schemas.openxmlformats.org/officeDocument/2006/relationships" r:embed="rId2"/>
          <a:srcRect/>
          <a:stretch>
            <a:fillRect t="-2000" b="-2000"/>
          </a:stretch>
        </a:blipFill>
      </dgm:spPr>
    </dgm:pt>
    <dgm:pt modelId="{0B615999-7E60-444C-B381-EF773B939BA7}" type="pres">
      <dgm:prSet presAssocID="{4B018010-4CE6-4079-9361-B134CAC01559}" presName="txShp" presStyleLbl="node1" presStyleIdx="1" presStyleCnt="3" custLinFactNeighborX="-489" custLinFactNeighborY="-12551">
        <dgm:presLayoutVars>
          <dgm:bulletEnabled val="1"/>
        </dgm:presLayoutVars>
      </dgm:prSet>
      <dgm:spPr/>
    </dgm:pt>
    <dgm:pt modelId="{6D86E8ED-BB86-4FA0-9DBC-3CA305FA222B}" type="pres">
      <dgm:prSet presAssocID="{D67F863F-3BD2-4159-A39C-0E78F35ECBDA}" presName="spacing" presStyleCnt="0"/>
      <dgm:spPr/>
    </dgm:pt>
    <dgm:pt modelId="{E08FE067-F930-4356-8E61-1FDAC326C0C2}" type="pres">
      <dgm:prSet presAssocID="{A80B47D7-165A-4FEB-BC2F-2112801328EC}" presName="composite" presStyleCnt="0"/>
      <dgm:spPr/>
    </dgm:pt>
    <dgm:pt modelId="{A907BCA8-B260-45B4-8E98-DF586E401A9E}" type="pres">
      <dgm:prSet presAssocID="{A80B47D7-165A-4FEB-BC2F-2112801328EC}" presName="imgShp" presStyleLbl="fgImgPlace1" presStyleIdx="2" presStyleCnt="3" custLinFactNeighborX="-62081" custLinFactNeighborY="-2586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630CEBF-5215-4147-A6B4-A7D6F010430B}" type="pres">
      <dgm:prSet presAssocID="{A80B47D7-165A-4FEB-BC2F-2112801328EC}" presName="txShp" presStyleLbl="node1" presStyleIdx="2" presStyleCnt="3" custLinFactNeighborX="-184" custLinFactNeighborY="-27017">
        <dgm:presLayoutVars>
          <dgm:bulletEnabled val="1"/>
        </dgm:presLayoutVars>
      </dgm:prSet>
      <dgm:spPr/>
    </dgm:pt>
  </dgm:ptLst>
  <dgm:cxnLst>
    <dgm:cxn modelId="{B07E500C-D5F6-459D-AB33-FBF677317571}" type="presOf" srcId="{77515AD9-AB86-4E7F-BF1B-30ECDACE8DD4}" destId="{43F3EBB1-8150-4B86-AB79-9DE2B05C6788}" srcOrd="0" destOrd="0" presId="urn:microsoft.com/office/officeart/2005/8/layout/vList3#1"/>
    <dgm:cxn modelId="{7954231D-7D97-49BD-A99A-ABB6B92311A6}" type="presOf" srcId="{A80B47D7-165A-4FEB-BC2F-2112801328EC}" destId="{3630CEBF-5215-4147-A6B4-A7D6F010430B}" srcOrd="0" destOrd="0" presId="urn:microsoft.com/office/officeart/2005/8/layout/vList3#1"/>
    <dgm:cxn modelId="{4A70EC98-5435-4238-A3C5-55C0348EE02C}" type="presOf" srcId="{4B018010-4CE6-4079-9361-B134CAC01559}" destId="{0B615999-7E60-444C-B381-EF773B939BA7}" srcOrd="0" destOrd="0" presId="urn:microsoft.com/office/officeart/2005/8/layout/vList3#1"/>
    <dgm:cxn modelId="{615049A0-37B5-4093-BEF6-41CD5CE47840}" type="presOf" srcId="{E0411E67-1479-44D2-BF7A-3B18EFA477C1}" destId="{802F083B-388A-4919-A04B-2896B697AEE1}" srcOrd="0" destOrd="0" presId="urn:microsoft.com/office/officeart/2005/8/layout/vList3#1"/>
    <dgm:cxn modelId="{2DB359AB-0526-4D04-93B9-C3718E1E7805}" srcId="{77515AD9-AB86-4E7F-BF1B-30ECDACE8DD4}" destId="{A80B47D7-165A-4FEB-BC2F-2112801328EC}" srcOrd="2" destOrd="0" parTransId="{2452289D-8A68-4FC5-857C-26494BD8063D}" sibTransId="{795BC2A8-F2BE-475A-8027-FEAE1F181572}"/>
    <dgm:cxn modelId="{B402AECE-690C-4AA5-93B5-A3ED08EAEB2F}" srcId="{77515AD9-AB86-4E7F-BF1B-30ECDACE8DD4}" destId="{E0411E67-1479-44D2-BF7A-3B18EFA477C1}" srcOrd="0" destOrd="0" parTransId="{B6031707-8FD0-460B-BA54-71A723A1F89F}" sibTransId="{16149E26-5726-47ED-9258-2FC07D1EB0F4}"/>
    <dgm:cxn modelId="{03C052DD-FB18-4C55-869A-9828B258D4FE}" srcId="{77515AD9-AB86-4E7F-BF1B-30ECDACE8DD4}" destId="{4B018010-4CE6-4079-9361-B134CAC01559}" srcOrd="1" destOrd="0" parTransId="{238F7549-94BD-48CC-8F7A-13C6B4A6A54D}" sibTransId="{D67F863F-3BD2-4159-A39C-0E78F35ECBDA}"/>
    <dgm:cxn modelId="{5555728F-1AFF-41F0-9C6B-B7C80D8E06FB}" type="presParOf" srcId="{43F3EBB1-8150-4B86-AB79-9DE2B05C6788}" destId="{A9C42523-D7A1-4257-8D88-153442A03DAE}" srcOrd="0" destOrd="0" presId="urn:microsoft.com/office/officeart/2005/8/layout/vList3#1"/>
    <dgm:cxn modelId="{BC34AC66-D5AC-4054-AB2E-6427F4443E1D}" type="presParOf" srcId="{A9C42523-D7A1-4257-8D88-153442A03DAE}" destId="{F0B8AE38-695C-4EB7-8E99-57D15F13D862}" srcOrd="0" destOrd="0" presId="urn:microsoft.com/office/officeart/2005/8/layout/vList3#1"/>
    <dgm:cxn modelId="{ACCD02C8-EADF-4345-8576-421CFADC2FA3}" type="presParOf" srcId="{A9C42523-D7A1-4257-8D88-153442A03DAE}" destId="{802F083B-388A-4919-A04B-2896B697AEE1}" srcOrd="1" destOrd="0" presId="urn:microsoft.com/office/officeart/2005/8/layout/vList3#1"/>
    <dgm:cxn modelId="{C6CE1A5D-2BE5-48DB-AE12-825E8DD149DF}" type="presParOf" srcId="{43F3EBB1-8150-4B86-AB79-9DE2B05C6788}" destId="{21822069-65BC-4D78-AA1B-90B33D73F915}" srcOrd="1" destOrd="0" presId="urn:microsoft.com/office/officeart/2005/8/layout/vList3#1"/>
    <dgm:cxn modelId="{E423E211-99B5-45F3-BD65-3FB6D6CED204}" type="presParOf" srcId="{43F3EBB1-8150-4B86-AB79-9DE2B05C6788}" destId="{EDA0299C-7B4A-49FC-8445-75A3AE668FC3}" srcOrd="2" destOrd="0" presId="urn:microsoft.com/office/officeart/2005/8/layout/vList3#1"/>
    <dgm:cxn modelId="{8F0686DE-B640-4887-BBBD-C39B5381005A}" type="presParOf" srcId="{EDA0299C-7B4A-49FC-8445-75A3AE668FC3}" destId="{2175D440-A3BD-4ECA-8ED0-F9E30331871F}" srcOrd="0" destOrd="0" presId="urn:microsoft.com/office/officeart/2005/8/layout/vList3#1"/>
    <dgm:cxn modelId="{90193027-6841-426E-95F4-CC1B71534EFB}" type="presParOf" srcId="{EDA0299C-7B4A-49FC-8445-75A3AE668FC3}" destId="{0B615999-7E60-444C-B381-EF773B939BA7}" srcOrd="1" destOrd="0" presId="urn:microsoft.com/office/officeart/2005/8/layout/vList3#1"/>
    <dgm:cxn modelId="{D3FB69E0-70B2-48BC-9C24-ACD3A19CA626}" type="presParOf" srcId="{43F3EBB1-8150-4B86-AB79-9DE2B05C6788}" destId="{6D86E8ED-BB86-4FA0-9DBC-3CA305FA222B}" srcOrd="3" destOrd="0" presId="urn:microsoft.com/office/officeart/2005/8/layout/vList3#1"/>
    <dgm:cxn modelId="{22F278D8-7278-4A29-9600-2C3E4A433EFC}" type="presParOf" srcId="{43F3EBB1-8150-4B86-AB79-9DE2B05C6788}" destId="{E08FE067-F930-4356-8E61-1FDAC326C0C2}" srcOrd="4" destOrd="0" presId="urn:microsoft.com/office/officeart/2005/8/layout/vList3#1"/>
    <dgm:cxn modelId="{5380E19E-D21F-411E-B479-FC2C59697625}" type="presParOf" srcId="{E08FE067-F930-4356-8E61-1FDAC326C0C2}" destId="{A907BCA8-B260-45B4-8E98-DF586E401A9E}" srcOrd="0" destOrd="0" presId="urn:microsoft.com/office/officeart/2005/8/layout/vList3#1"/>
    <dgm:cxn modelId="{FB8FF958-633C-4D44-902A-1C098BE167F7}" type="presParOf" srcId="{E08FE067-F930-4356-8E61-1FDAC326C0C2}" destId="{3630CEBF-5215-4147-A6B4-A7D6F010430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15AD9-AB86-4E7F-BF1B-30ECDACE8DD4}" type="doc">
      <dgm:prSet loTypeId="urn:microsoft.com/office/officeart/2005/8/layout/vList3#1" loCatId="list" qsTypeId="urn:microsoft.com/office/officeart/2005/8/quickstyle/simple1" qsCatId="simple" csTypeId="urn:microsoft.com/office/officeart/2005/8/colors/accent0_2" csCatId="mainScheme" phldr="1"/>
      <dgm:spPr/>
      <dgm:t>
        <a:bodyPr/>
        <a:lstStyle/>
        <a:p>
          <a:endParaRPr lang="tr-TR"/>
        </a:p>
      </dgm:t>
    </dgm:pt>
    <dgm:pt modelId="{8D32DAB4-4FFE-43BC-B293-819981E01ADF}">
      <dgm:prSet custT="1"/>
      <dgm:spPr/>
      <dgm:t>
        <a:bodyPr/>
        <a:lstStyle/>
        <a:p>
          <a:pPr algn="ctr" rtl="0"/>
          <a:r>
            <a:rPr lang="en-US" sz="1600" dirty="0" err="1">
              <a:hlinkClick xmlns:r="http://schemas.openxmlformats.org/officeDocument/2006/relationships" r:id="rId1"/>
            </a:rPr>
            <a:t>Doç</a:t>
          </a:r>
          <a:r>
            <a:rPr lang="en-US" sz="1600" dirty="0">
              <a:hlinkClick xmlns:r="http://schemas.openxmlformats.org/officeDocument/2006/relationships" r:id="rId1"/>
            </a:rPr>
            <a:t>. </a:t>
          </a:r>
          <a:r>
            <a:rPr lang="tr-TR" sz="1600" dirty="0">
              <a:hlinkClick xmlns:r="http://schemas.openxmlformats.org/officeDocument/2006/relationships" r:id="rId1"/>
            </a:rPr>
            <a:t>Dr. Hasan TEMURTAŞ</a:t>
          </a:r>
          <a:endParaRPr lang="tr-TR" sz="1600" dirty="0"/>
        </a:p>
      </dgm:t>
    </dgm:pt>
    <dgm:pt modelId="{6C4714F4-D348-44E1-B0F3-1B72FACB243C}" type="sibTrans" cxnId="{23352134-0810-44E3-973B-3A2DCBADECFD}">
      <dgm:prSet/>
      <dgm:spPr/>
      <dgm:t>
        <a:bodyPr/>
        <a:lstStyle/>
        <a:p>
          <a:endParaRPr lang="tr-TR"/>
        </a:p>
      </dgm:t>
    </dgm:pt>
    <dgm:pt modelId="{9D936DCE-763C-4039-9E82-B56078D5CE76}" type="parTrans" cxnId="{23352134-0810-44E3-973B-3A2DCBADECFD}">
      <dgm:prSet/>
      <dgm:spPr/>
      <dgm:t>
        <a:bodyPr/>
        <a:lstStyle/>
        <a:p>
          <a:endParaRPr lang="tr-TR"/>
        </a:p>
      </dgm:t>
    </dgm:pt>
    <dgm:pt modelId="{61A66A14-D500-4D1B-BD35-F0F0BC0913E8}">
      <dgm:prSet custT="1"/>
      <dgm:spPr/>
      <dgm:t>
        <a:bodyPr/>
        <a:lstStyle/>
        <a:p>
          <a:pPr algn="ctr" rtl="0"/>
          <a:r>
            <a:rPr lang="tr-TR" sz="1600" dirty="0">
              <a:hlinkClick xmlns:r="http://schemas.openxmlformats.org/officeDocument/2006/relationships" r:id="rId2"/>
            </a:rPr>
            <a:t>Dr. </a:t>
          </a:r>
          <a:r>
            <a:rPr lang="tr-TR" sz="1600" dirty="0" err="1">
              <a:hlinkClick xmlns:r="http://schemas.openxmlformats.org/officeDocument/2006/relationships" r:id="rId2"/>
            </a:rPr>
            <a:t>Öğr</a:t>
          </a:r>
          <a:r>
            <a:rPr lang="tr-TR" sz="1600" dirty="0">
              <a:hlinkClick xmlns:r="http://schemas.openxmlformats.org/officeDocument/2006/relationships" r:id="rId2"/>
            </a:rPr>
            <a:t>. Üye. Muammer AKÇAY </a:t>
          </a:r>
          <a:endParaRPr lang="tr-TR" sz="1600" dirty="0"/>
        </a:p>
      </dgm:t>
    </dgm:pt>
    <dgm:pt modelId="{54C7008C-8493-42AC-BED4-3312FA31E6B3}" type="sibTrans" cxnId="{58A1CB9A-50B0-4570-8929-E52A27F563EC}">
      <dgm:prSet/>
      <dgm:spPr/>
      <dgm:t>
        <a:bodyPr/>
        <a:lstStyle/>
        <a:p>
          <a:endParaRPr lang="tr-TR"/>
        </a:p>
      </dgm:t>
    </dgm:pt>
    <dgm:pt modelId="{2AA6020A-8CA2-46B1-88D3-CCDF26FC076E}" type="parTrans" cxnId="{58A1CB9A-50B0-4570-8929-E52A27F563EC}">
      <dgm:prSet/>
      <dgm:spPr/>
      <dgm:t>
        <a:bodyPr/>
        <a:lstStyle/>
        <a:p>
          <a:endParaRPr lang="tr-TR"/>
        </a:p>
      </dgm:t>
    </dgm:pt>
    <dgm:pt modelId="{FE3B5530-1A3B-4180-AEF8-7D3D61BD72AC}">
      <dgm:prSet custT="1"/>
      <dgm:spPr/>
      <dgm:t>
        <a:bodyPr/>
        <a:lstStyle/>
        <a:p>
          <a:pPr algn="ctr" rtl="0"/>
          <a:r>
            <a:rPr lang="en-US" sz="1600" dirty="0" err="1">
              <a:hlinkClick xmlns:r="http://schemas.openxmlformats.org/officeDocument/2006/relationships" r:id="rId3"/>
            </a:rPr>
            <a:t>Doç</a:t>
          </a:r>
          <a:r>
            <a:rPr lang="en-US" sz="1600" dirty="0">
              <a:hlinkClick xmlns:r="http://schemas.openxmlformats.org/officeDocument/2006/relationships" r:id="rId3"/>
            </a:rPr>
            <a:t>. </a:t>
          </a:r>
          <a:r>
            <a:rPr lang="tr-TR" sz="1600" dirty="0">
              <a:hlinkClick xmlns:r="http://schemas.openxmlformats.org/officeDocument/2006/relationships" r:id="rId3"/>
            </a:rPr>
            <a:t>Dr. Durmuş ÖZDEMİR</a:t>
          </a:r>
          <a:endParaRPr lang="tr-TR" sz="1600" dirty="0"/>
        </a:p>
      </dgm:t>
    </dgm:pt>
    <dgm:pt modelId="{92B93CA8-0C2A-4868-A728-BDA4125A9AB6}" type="sibTrans" cxnId="{CBC26FBC-86F8-4AD5-BCCA-65EC7BF0C4B9}">
      <dgm:prSet/>
      <dgm:spPr/>
      <dgm:t>
        <a:bodyPr/>
        <a:lstStyle/>
        <a:p>
          <a:endParaRPr lang="tr-TR"/>
        </a:p>
      </dgm:t>
    </dgm:pt>
    <dgm:pt modelId="{55E15BA4-2D04-40CB-B434-10CDCEA399C7}" type="parTrans" cxnId="{CBC26FBC-86F8-4AD5-BCCA-65EC7BF0C4B9}">
      <dgm:prSet/>
      <dgm:spPr/>
      <dgm:t>
        <a:bodyPr/>
        <a:lstStyle/>
        <a:p>
          <a:endParaRPr lang="tr-TR"/>
        </a:p>
      </dgm:t>
    </dgm:pt>
    <dgm:pt modelId="{4B018010-4CE6-4079-9361-B134CAC01559}">
      <dgm:prSet custT="1"/>
      <dgm:spPr/>
      <dgm:t>
        <a:bodyPr/>
        <a:lstStyle/>
        <a:p>
          <a:pPr algn="ctr" rtl="0"/>
          <a:r>
            <a:rPr lang="tr-TR" sz="1600" dirty="0">
              <a:hlinkClick xmlns:r="http://schemas.openxmlformats.org/officeDocument/2006/relationships" r:id="rId4"/>
            </a:rPr>
            <a:t>Dr. </a:t>
          </a:r>
          <a:r>
            <a:rPr lang="tr-TR" sz="1600" dirty="0" err="1">
              <a:hlinkClick xmlns:r="http://schemas.openxmlformats.org/officeDocument/2006/relationships" r:id="rId4"/>
            </a:rPr>
            <a:t>Öğr</a:t>
          </a:r>
          <a:r>
            <a:rPr lang="tr-TR" sz="1600" dirty="0">
              <a:hlinkClick xmlns:r="http://schemas.openxmlformats.org/officeDocument/2006/relationships" r:id="rId4"/>
            </a:rPr>
            <a:t>. Üye. Fırat AYDEMİR</a:t>
          </a:r>
          <a:endParaRPr lang="tr-TR" sz="1600" dirty="0"/>
        </a:p>
      </dgm:t>
    </dgm:pt>
    <dgm:pt modelId="{D67F863F-3BD2-4159-A39C-0E78F35ECBDA}" type="sibTrans" cxnId="{03C052DD-FB18-4C55-869A-9828B258D4FE}">
      <dgm:prSet/>
      <dgm:spPr/>
      <dgm:t>
        <a:bodyPr/>
        <a:lstStyle/>
        <a:p>
          <a:endParaRPr lang="tr-TR"/>
        </a:p>
      </dgm:t>
    </dgm:pt>
    <dgm:pt modelId="{238F7549-94BD-48CC-8F7A-13C6B4A6A54D}" type="parTrans" cxnId="{03C052DD-FB18-4C55-869A-9828B258D4FE}">
      <dgm:prSet/>
      <dgm:spPr/>
      <dgm:t>
        <a:bodyPr/>
        <a:lstStyle/>
        <a:p>
          <a:endParaRPr lang="tr-TR"/>
        </a:p>
      </dgm:t>
    </dgm:pt>
    <dgm:pt modelId="{4B96AD9E-3E0C-46E6-92C8-56D4552F32D4}">
      <dgm:prSet custT="1"/>
      <dgm:spPr/>
      <dgm:t>
        <a:bodyPr/>
        <a:lstStyle/>
        <a:p>
          <a:pPr algn="ctr" rtl="0"/>
          <a:r>
            <a:rPr lang="tr-TR" sz="1600" dirty="0">
              <a:hlinkClick xmlns:r="http://schemas.openxmlformats.org/officeDocument/2006/relationships" r:id="rId5"/>
            </a:rPr>
            <a:t>Dr. </a:t>
          </a:r>
          <a:r>
            <a:rPr lang="tr-TR" sz="1600" dirty="0" err="1">
              <a:hlinkClick xmlns:r="http://schemas.openxmlformats.org/officeDocument/2006/relationships" r:id="rId5"/>
            </a:rPr>
            <a:t>Öğr</a:t>
          </a:r>
          <a:r>
            <a:rPr lang="tr-TR" sz="1600" dirty="0">
              <a:hlinkClick xmlns:r="http://schemas.openxmlformats.org/officeDocument/2006/relationships" r:id="rId5"/>
            </a:rPr>
            <a:t>. Üye. Soydan SERTTAŞ</a:t>
          </a:r>
          <a:endParaRPr lang="tr-TR" sz="1600" dirty="0"/>
        </a:p>
      </dgm:t>
    </dgm:pt>
    <dgm:pt modelId="{8B257697-25B0-4840-92A6-10916F331A02}" type="sibTrans" cxnId="{6C3CB6C6-27EF-42D2-97E3-D03BE8378FB5}">
      <dgm:prSet/>
      <dgm:spPr/>
      <dgm:t>
        <a:bodyPr/>
        <a:lstStyle/>
        <a:p>
          <a:pPr algn="ctr"/>
          <a:endParaRPr lang="tr-TR"/>
        </a:p>
      </dgm:t>
    </dgm:pt>
    <dgm:pt modelId="{CE45F62C-734E-43A2-8CA5-D27FAD6EBAD9}" type="parTrans" cxnId="{6C3CB6C6-27EF-42D2-97E3-D03BE8378FB5}">
      <dgm:prSet/>
      <dgm:spPr/>
      <dgm:t>
        <a:bodyPr/>
        <a:lstStyle/>
        <a:p>
          <a:pPr algn="ctr"/>
          <a:endParaRPr lang="tr-TR"/>
        </a:p>
      </dgm:t>
    </dgm:pt>
    <dgm:pt modelId="{D8539BE3-E412-4F42-93F7-BA7134F00ED5}">
      <dgm:prSet custT="1"/>
      <dgm:spPr/>
      <dgm:t>
        <a:bodyPr/>
        <a:lstStyle/>
        <a:p>
          <a:pPr rtl="0"/>
          <a:r>
            <a:rPr lang="tr-TR" sz="1600" dirty="0">
              <a:hlinkClick xmlns:r="http://schemas.openxmlformats.org/officeDocument/2006/relationships" r:id="rId6"/>
            </a:rPr>
            <a:t>D</a:t>
          </a:r>
          <a:r>
            <a:rPr lang="en-US" sz="1600" dirty="0" err="1">
              <a:hlinkClick xmlns:r="http://schemas.openxmlformats.org/officeDocument/2006/relationships" r:id="rId6"/>
            </a:rPr>
            <a:t>oç</a:t>
          </a:r>
          <a:r>
            <a:rPr lang="tr-TR" sz="1600" dirty="0">
              <a:hlinkClick xmlns:r="http://schemas.openxmlformats.org/officeDocument/2006/relationships" r:id="rId6"/>
            </a:rPr>
            <a:t>. </a:t>
          </a:r>
          <a:r>
            <a:rPr lang="en-US" sz="1600" dirty="0">
              <a:hlinkClick xmlns:r="http://schemas.openxmlformats.org/officeDocument/2006/relationships" r:id="rId6"/>
            </a:rPr>
            <a:t>Dr</a:t>
          </a:r>
          <a:r>
            <a:rPr lang="tr-TR" sz="1600" dirty="0">
              <a:hlinkClick xmlns:r="http://schemas.openxmlformats.org/officeDocument/2006/relationships" r:id="rId6"/>
            </a:rPr>
            <a:t>. Gürcan YAVUZ</a:t>
          </a:r>
          <a:endParaRPr lang="tr-TR" sz="1600" dirty="0"/>
        </a:p>
      </dgm:t>
    </dgm:pt>
    <dgm:pt modelId="{1632FAF2-47B7-4F2A-B6D7-D5F0061D544F}" type="parTrans" cxnId="{970B4870-94E5-4E1F-BFC6-6C35B88D55A1}">
      <dgm:prSet/>
      <dgm:spPr/>
      <dgm:t>
        <a:bodyPr/>
        <a:lstStyle/>
        <a:p>
          <a:endParaRPr lang="en-US"/>
        </a:p>
      </dgm:t>
    </dgm:pt>
    <dgm:pt modelId="{EB76E05C-FA0B-48DE-BA15-1D5C450BC20F}" type="sibTrans" cxnId="{970B4870-94E5-4E1F-BFC6-6C35B88D55A1}">
      <dgm:prSet/>
      <dgm:spPr/>
      <dgm:t>
        <a:bodyPr/>
        <a:lstStyle/>
        <a:p>
          <a:endParaRPr lang="en-US"/>
        </a:p>
      </dgm:t>
    </dgm:pt>
    <dgm:pt modelId="{4B34B728-95FC-484B-8CA3-92F1971E4128}">
      <dgm:prSet custT="1"/>
      <dgm:spPr/>
      <dgm:t>
        <a:bodyPr/>
        <a:lstStyle/>
        <a:p>
          <a:pPr algn="ctr" rtl="0"/>
          <a:r>
            <a:rPr lang="tr-TR" sz="1600" dirty="0">
              <a:hlinkClick xmlns:r="http://schemas.openxmlformats.org/officeDocument/2006/relationships" r:id="rId4"/>
            </a:rPr>
            <a:t>Dr. </a:t>
          </a:r>
          <a:r>
            <a:rPr lang="tr-TR" sz="1600" dirty="0" err="1">
              <a:hlinkClick xmlns:r="http://schemas.openxmlformats.org/officeDocument/2006/relationships" r:id="rId4"/>
            </a:rPr>
            <a:t>Öğr</a:t>
          </a:r>
          <a:r>
            <a:rPr lang="tr-TR" sz="1600" dirty="0">
              <a:hlinkClick xmlns:r="http://schemas.openxmlformats.org/officeDocument/2006/relationships" r:id="rId4"/>
            </a:rPr>
            <a:t>. Üye. </a:t>
          </a:r>
          <a:r>
            <a:rPr lang="en-US" sz="1600" dirty="0" err="1">
              <a:hlinkClick xmlns:r="http://schemas.openxmlformats.org/officeDocument/2006/relationships" r:id="rId4"/>
            </a:rPr>
            <a:t>Pınar</a:t>
          </a:r>
          <a:r>
            <a:rPr lang="en-US" sz="1600" dirty="0">
              <a:hlinkClick xmlns:r="http://schemas.openxmlformats.org/officeDocument/2006/relationships" r:id="rId4"/>
            </a:rPr>
            <a:t> ÖZEN</a:t>
          </a:r>
          <a:endParaRPr lang="tr-TR" sz="1600" dirty="0"/>
        </a:p>
      </dgm:t>
    </dgm:pt>
    <dgm:pt modelId="{38017904-C8F5-4E94-BDFE-D494C9D58B76}" type="parTrans" cxnId="{B00E084B-0C54-4D41-8AD6-323F5E4B05F5}">
      <dgm:prSet/>
      <dgm:spPr/>
      <dgm:t>
        <a:bodyPr/>
        <a:lstStyle/>
        <a:p>
          <a:endParaRPr lang="en-AT"/>
        </a:p>
      </dgm:t>
    </dgm:pt>
    <dgm:pt modelId="{115C259B-1E26-4D2F-918B-0AB5F1344776}" type="sibTrans" cxnId="{B00E084B-0C54-4D41-8AD6-323F5E4B05F5}">
      <dgm:prSet/>
      <dgm:spPr/>
      <dgm:t>
        <a:bodyPr/>
        <a:lstStyle/>
        <a:p>
          <a:endParaRPr lang="en-AT"/>
        </a:p>
      </dgm:t>
    </dgm:pt>
    <dgm:pt modelId="{43F3EBB1-8150-4B86-AB79-9DE2B05C6788}" type="pres">
      <dgm:prSet presAssocID="{77515AD9-AB86-4E7F-BF1B-30ECDACE8DD4}" presName="linearFlow" presStyleCnt="0">
        <dgm:presLayoutVars>
          <dgm:dir/>
          <dgm:resizeHandles val="exact"/>
        </dgm:presLayoutVars>
      </dgm:prSet>
      <dgm:spPr/>
    </dgm:pt>
    <dgm:pt modelId="{216EB26D-C555-4F91-8EB3-7773A94800F0}" type="pres">
      <dgm:prSet presAssocID="{8D32DAB4-4FFE-43BC-B293-819981E01ADF}" presName="composite" presStyleCnt="0"/>
      <dgm:spPr/>
    </dgm:pt>
    <dgm:pt modelId="{1AD09244-C04B-4197-BD8C-EC7A49B6545A}" type="pres">
      <dgm:prSet presAssocID="{8D32DAB4-4FFE-43BC-B293-819981E01ADF}" presName="imgShp" presStyleLbl="fgImgPlace1" presStyleIdx="0" presStyleCnt="7" custLinFactNeighborX="-83651" custLinFactNeighborY="-1361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22000" b="-22000"/>
          </a:stretch>
        </a:blipFill>
      </dgm:spPr>
    </dgm:pt>
    <dgm:pt modelId="{84098A5E-A0F9-4FC0-B6F6-F84BCAFAF693}" type="pres">
      <dgm:prSet presAssocID="{8D32DAB4-4FFE-43BC-B293-819981E01ADF}" presName="txShp" presStyleLbl="node1" presStyleIdx="0" presStyleCnt="7" custLinFactNeighborY="-20999">
        <dgm:presLayoutVars>
          <dgm:bulletEnabled val="1"/>
        </dgm:presLayoutVars>
      </dgm:prSet>
      <dgm:spPr/>
    </dgm:pt>
    <dgm:pt modelId="{9393D193-6C17-4AFA-B36A-C8C8378DA2C1}" type="pres">
      <dgm:prSet presAssocID="{6C4714F4-D348-44E1-B0F3-1B72FACB243C}" presName="spacing" presStyleCnt="0"/>
      <dgm:spPr/>
    </dgm:pt>
    <dgm:pt modelId="{1D22FD1C-70F1-4134-A0F1-C2F2FCF7FE0B}" type="pres">
      <dgm:prSet presAssocID="{61A66A14-D500-4D1B-BD35-F0F0BC0913E8}" presName="composite" presStyleCnt="0"/>
      <dgm:spPr/>
    </dgm:pt>
    <dgm:pt modelId="{6DBF186B-4636-45A7-8ACC-9B0C7FEE8638}" type="pres">
      <dgm:prSet presAssocID="{61A66A14-D500-4D1B-BD35-F0F0BC0913E8}" presName="imgShp" presStyleLbl="fgImgPlace1" presStyleIdx="1" presStyleCnt="7" custLinFactY="100000" custLinFactNeighborX="-80306" custLinFactNeighborY="145506"/>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22000" b="-22000"/>
          </a:stretch>
        </a:blipFill>
      </dgm:spPr>
    </dgm:pt>
    <dgm:pt modelId="{509419F0-8FF5-4E12-A82F-C2043A121987}" type="pres">
      <dgm:prSet presAssocID="{61A66A14-D500-4D1B-BD35-F0F0BC0913E8}" presName="txShp" presStyleLbl="node1" presStyleIdx="1" presStyleCnt="7" custLinFactY="100000" custLinFactNeighborX="787" custLinFactNeighborY="144765">
        <dgm:presLayoutVars>
          <dgm:bulletEnabled val="1"/>
        </dgm:presLayoutVars>
      </dgm:prSet>
      <dgm:spPr/>
    </dgm:pt>
    <dgm:pt modelId="{AD7CDB71-1670-4346-BA83-9D803B855194}" type="pres">
      <dgm:prSet presAssocID="{54C7008C-8493-42AC-BED4-3312FA31E6B3}" presName="spacing" presStyleCnt="0"/>
      <dgm:spPr/>
    </dgm:pt>
    <dgm:pt modelId="{45A553C7-14CD-444E-BC10-E8E052542576}" type="pres">
      <dgm:prSet presAssocID="{FE3B5530-1A3B-4180-AEF8-7D3D61BD72AC}" presName="composite" presStyleCnt="0"/>
      <dgm:spPr/>
    </dgm:pt>
    <dgm:pt modelId="{502775A3-482B-4AE9-AC22-A8825B2AF841}" type="pres">
      <dgm:prSet presAssocID="{FE3B5530-1A3B-4180-AEF8-7D3D61BD72AC}" presName="imgShp" presStyleLbl="fgImgPlace1" presStyleIdx="2" presStyleCnt="7" custLinFactY="-33096" custLinFactNeighborX="-79759" custLinFactNeighborY="-100000"/>
      <dgm:spPr>
        <a:blipFill>
          <a:blip xmlns:r="http://schemas.openxmlformats.org/officeDocument/2006/relationships" r:embed="rId9"/>
          <a:srcRect/>
          <a:stretch>
            <a:fillRect l="-2000" r="-2000"/>
          </a:stretch>
        </a:blipFill>
      </dgm:spPr>
    </dgm:pt>
    <dgm:pt modelId="{AE702BBE-91E0-41CA-AD20-3BA2C4B09A51}" type="pres">
      <dgm:prSet presAssocID="{FE3B5530-1A3B-4180-AEF8-7D3D61BD72AC}" presName="txShp" presStyleLbl="node1" presStyleIdx="2" presStyleCnt="7" custLinFactY="-37322" custLinFactNeighborX="177" custLinFactNeighborY="-100000">
        <dgm:presLayoutVars>
          <dgm:bulletEnabled val="1"/>
        </dgm:presLayoutVars>
      </dgm:prSet>
      <dgm:spPr/>
    </dgm:pt>
    <dgm:pt modelId="{0B6B1DBF-D9D0-4A6A-9F1A-246E0E10ED79}" type="pres">
      <dgm:prSet presAssocID="{92B93CA8-0C2A-4868-A728-BDA4125A9AB6}" presName="spacing" presStyleCnt="0"/>
      <dgm:spPr/>
    </dgm:pt>
    <dgm:pt modelId="{EDA0299C-7B4A-49FC-8445-75A3AE668FC3}" type="pres">
      <dgm:prSet presAssocID="{4B018010-4CE6-4079-9361-B134CAC01559}" presName="composite" presStyleCnt="0"/>
      <dgm:spPr/>
    </dgm:pt>
    <dgm:pt modelId="{2175D440-A3BD-4ECA-8ED0-F9E30331871F}" type="pres">
      <dgm:prSet presAssocID="{4B018010-4CE6-4079-9361-B134CAC01559}" presName="imgShp" presStyleLbl="fgImgPlace1" presStyleIdx="3" presStyleCnt="7" custAng="0" custLinFactY="100000" custLinFactNeighborX="-81749" custLinFactNeighborY="132685"/>
      <dgm:spPr>
        <a:blipFill>
          <a:blip xmlns:r="http://schemas.openxmlformats.org/officeDocument/2006/relationships" r:embed="rId10"/>
          <a:srcRect/>
          <a:stretch>
            <a:fillRect t="-1000" b="-1000"/>
          </a:stretch>
        </a:blipFill>
      </dgm:spPr>
    </dgm:pt>
    <dgm:pt modelId="{0B615999-7E60-444C-B381-EF773B939BA7}" type="pres">
      <dgm:prSet presAssocID="{4B018010-4CE6-4079-9361-B134CAC01559}" presName="txShp" presStyleLbl="node1" presStyleIdx="3" presStyleCnt="7" custLinFactY="100000" custLinFactNeighborX="-7" custLinFactNeighborY="128229">
        <dgm:presLayoutVars>
          <dgm:bulletEnabled val="1"/>
        </dgm:presLayoutVars>
      </dgm:prSet>
      <dgm:spPr/>
    </dgm:pt>
    <dgm:pt modelId="{F930260B-EED6-43DB-82B8-4F2D3A43B54A}" type="pres">
      <dgm:prSet presAssocID="{D67F863F-3BD2-4159-A39C-0E78F35ECBDA}" presName="spacing" presStyleCnt="0"/>
      <dgm:spPr/>
    </dgm:pt>
    <dgm:pt modelId="{E6716293-6CB0-41B2-8E35-9AE010521B92}" type="pres">
      <dgm:prSet presAssocID="{4B96AD9E-3E0C-46E6-92C8-56D4552F32D4}" presName="composite" presStyleCnt="0"/>
      <dgm:spPr/>
    </dgm:pt>
    <dgm:pt modelId="{66075625-9F58-4C61-AAF8-58A15723D92B}" type="pres">
      <dgm:prSet presAssocID="{4B96AD9E-3E0C-46E6-92C8-56D4552F32D4}" presName="imgShp" presStyleLbl="fgImgPlace1" presStyleIdx="4" presStyleCnt="7" custLinFactNeighborX="-80481" custLinFactNeighborY="-22261"/>
      <dgm:spPr>
        <a:blipFill rotWithShape="1">
          <a:blip xmlns:r="http://schemas.openxmlformats.org/officeDocument/2006/relationships" r:embed="rId11"/>
          <a:srcRect/>
          <a:stretch>
            <a:fillRect/>
          </a:stretch>
        </a:blipFill>
      </dgm:spPr>
    </dgm:pt>
    <dgm:pt modelId="{45C3A1AE-F180-429C-B56B-9EB63B4E67BF}" type="pres">
      <dgm:prSet presAssocID="{4B96AD9E-3E0C-46E6-92C8-56D4552F32D4}" presName="txShp" presStyleLbl="node1" presStyleIdx="4" presStyleCnt="7" custLinFactNeighborX="177" custLinFactNeighborY="-26726">
        <dgm:presLayoutVars>
          <dgm:bulletEnabled val="1"/>
        </dgm:presLayoutVars>
      </dgm:prSet>
      <dgm:spPr/>
    </dgm:pt>
    <dgm:pt modelId="{38FBCB90-BFCC-439C-878C-E3609EA2F9F4}" type="pres">
      <dgm:prSet presAssocID="{8B257697-25B0-4840-92A6-10916F331A02}" presName="spacing" presStyleCnt="0"/>
      <dgm:spPr/>
    </dgm:pt>
    <dgm:pt modelId="{C39EA5AA-F12A-43D4-ADB8-75C556A744BE}" type="pres">
      <dgm:prSet presAssocID="{D8539BE3-E412-4F42-93F7-BA7134F00ED5}" presName="composite" presStyleCnt="0"/>
      <dgm:spPr/>
    </dgm:pt>
    <dgm:pt modelId="{0D0033CD-009E-41B2-B277-42A5F0AAA118}" type="pres">
      <dgm:prSet presAssocID="{D8539BE3-E412-4F42-93F7-BA7134F00ED5}" presName="imgShp" presStyleLbl="fgImgPlace1" presStyleIdx="5" presStyleCnt="7" custLinFactY="-200000" custLinFactNeighborX="-81233" custLinFactNeighborY="-204435"/>
      <dgm:spPr>
        <a:blipFill>
          <a:blip xmlns:r="http://schemas.openxmlformats.org/officeDocument/2006/relationships" r:embed="rId12"/>
          <a:srcRect/>
          <a:stretch>
            <a:fillRect t="-1000" b="-1000"/>
          </a:stretch>
        </a:blipFill>
      </dgm:spPr>
    </dgm:pt>
    <dgm:pt modelId="{B030C5D1-2DF6-4429-9F99-3D368E03B6D5}" type="pres">
      <dgm:prSet presAssocID="{D8539BE3-E412-4F42-93F7-BA7134F00ED5}" presName="txShp" presStyleLbl="node1" presStyleIdx="5" presStyleCnt="7" custLinFactY="-200000" custLinFactNeighborX="354" custLinFactNeighborY="-204435">
        <dgm:presLayoutVars>
          <dgm:bulletEnabled val="1"/>
        </dgm:presLayoutVars>
      </dgm:prSet>
      <dgm:spPr/>
    </dgm:pt>
    <dgm:pt modelId="{8B364D87-A9A0-4D67-9618-3010D8BD1EC0}" type="pres">
      <dgm:prSet presAssocID="{EB76E05C-FA0B-48DE-BA15-1D5C450BC20F}" presName="spacing" presStyleCnt="0"/>
      <dgm:spPr/>
    </dgm:pt>
    <dgm:pt modelId="{2737DCF0-2282-496C-8C36-75CA74216334}" type="pres">
      <dgm:prSet presAssocID="{4B34B728-95FC-484B-8CA3-92F1971E4128}" presName="composite" presStyleCnt="0"/>
      <dgm:spPr/>
    </dgm:pt>
    <dgm:pt modelId="{6C049C93-5FD7-4EE8-9317-CBBE2FC6B4EC}" type="pres">
      <dgm:prSet presAssocID="{4B34B728-95FC-484B-8CA3-92F1971E4128}" presName="imgShp" presStyleLbl="fgImgPlace1" presStyleIdx="6" presStyleCnt="7" custLinFactNeighborX="-80409" custLinFactNeighborY="-36186"/>
      <dgm:spPr>
        <a:blipFill>
          <a:blip xmlns:r="http://schemas.openxmlformats.org/officeDocument/2006/relationships" r:embed="rId13"/>
          <a:srcRect/>
          <a:stretch>
            <a:fillRect/>
          </a:stretch>
        </a:blipFill>
      </dgm:spPr>
    </dgm:pt>
    <dgm:pt modelId="{5480EC74-A98D-47DD-A0BE-7EB70F7BABB9}" type="pres">
      <dgm:prSet presAssocID="{4B34B728-95FC-484B-8CA3-92F1971E4128}" presName="txShp" presStyleLbl="node1" presStyleIdx="6" presStyleCnt="7" custLinFactNeighborX="170" custLinFactNeighborY="-37827">
        <dgm:presLayoutVars>
          <dgm:bulletEnabled val="1"/>
        </dgm:presLayoutVars>
      </dgm:prSet>
      <dgm:spPr/>
    </dgm:pt>
  </dgm:ptLst>
  <dgm:cxnLst>
    <dgm:cxn modelId="{596D7D03-A04A-480D-8F7E-0774DB2334F2}" type="presOf" srcId="{4B96AD9E-3E0C-46E6-92C8-56D4552F32D4}" destId="{45C3A1AE-F180-429C-B56B-9EB63B4E67BF}" srcOrd="0" destOrd="0" presId="urn:microsoft.com/office/officeart/2005/8/layout/vList3#1"/>
    <dgm:cxn modelId="{B07E500C-D5F6-459D-AB33-FBF677317571}" type="presOf" srcId="{77515AD9-AB86-4E7F-BF1B-30ECDACE8DD4}" destId="{43F3EBB1-8150-4B86-AB79-9DE2B05C6788}" srcOrd="0" destOrd="0" presId="urn:microsoft.com/office/officeart/2005/8/layout/vList3#1"/>
    <dgm:cxn modelId="{07A3EC1F-83CF-4651-AD7C-07D257F3AAD3}" type="presOf" srcId="{8D32DAB4-4FFE-43BC-B293-819981E01ADF}" destId="{84098A5E-A0F9-4FC0-B6F6-F84BCAFAF693}" srcOrd="0" destOrd="0" presId="urn:microsoft.com/office/officeart/2005/8/layout/vList3#1"/>
    <dgm:cxn modelId="{23352134-0810-44E3-973B-3A2DCBADECFD}" srcId="{77515AD9-AB86-4E7F-BF1B-30ECDACE8DD4}" destId="{8D32DAB4-4FFE-43BC-B293-819981E01ADF}" srcOrd="0" destOrd="0" parTransId="{9D936DCE-763C-4039-9E82-B56078D5CE76}" sibTransId="{6C4714F4-D348-44E1-B0F3-1B72FACB243C}"/>
    <dgm:cxn modelId="{AE0A2C37-8452-4C26-8187-1DCC6E3614B2}" type="presOf" srcId="{4B34B728-95FC-484B-8CA3-92F1971E4128}" destId="{5480EC74-A98D-47DD-A0BE-7EB70F7BABB9}" srcOrd="0" destOrd="0" presId="urn:microsoft.com/office/officeart/2005/8/layout/vList3#1"/>
    <dgm:cxn modelId="{B00E084B-0C54-4D41-8AD6-323F5E4B05F5}" srcId="{77515AD9-AB86-4E7F-BF1B-30ECDACE8DD4}" destId="{4B34B728-95FC-484B-8CA3-92F1971E4128}" srcOrd="6" destOrd="0" parTransId="{38017904-C8F5-4E94-BDFE-D494C9D58B76}" sibTransId="{115C259B-1E26-4D2F-918B-0AB5F1344776}"/>
    <dgm:cxn modelId="{970B4870-94E5-4E1F-BFC6-6C35B88D55A1}" srcId="{77515AD9-AB86-4E7F-BF1B-30ECDACE8DD4}" destId="{D8539BE3-E412-4F42-93F7-BA7134F00ED5}" srcOrd="5" destOrd="0" parTransId="{1632FAF2-47B7-4F2A-B6D7-D5F0061D544F}" sibTransId="{EB76E05C-FA0B-48DE-BA15-1D5C450BC20F}"/>
    <dgm:cxn modelId="{B0FF3A95-2229-4E4D-A7C5-19A2D65A2385}" type="presOf" srcId="{61A66A14-D500-4D1B-BD35-F0F0BC0913E8}" destId="{509419F0-8FF5-4E12-A82F-C2043A121987}" srcOrd="0" destOrd="0" presId="urn:microsoft.com/office/officeart/2005/8/layout/vList3#1"/>
    <dgm:cxn modelId="{4A70EC98-5435-4238-A3C5-55C0348EE02C}" type="presOf" srcId="{4B018010-4CE6-4079-9361-B134CAC01559}" destId="{0B615999-7E60-444C-B381-EF773B939BA7}" srcOrd="0" destOrd="0" presId="urn:microsoft.com/office/officeart/2005/8/layout/vList3#1"/>
    <dgm:cxn modelId="{58A1CB9A-50B0-4570-8929-E52A27F563EC}" srcId="{77515AD9-AB86-4E7F-BF1B-30ECDACE8DD4}" destId="{61A66A14-D500-4D1B-BD35-F0F0BC0913E8}" srcOrd="1" destOrd="0" parTransId="{2AA6020A-8CA2-46B1-88D3-CCDF26FC076E}" sibTransId="{54C7008C-8493-42AC-BED4-3312FA31E6B3}"/>
    <dgm:cxn modelId="{F18F24B7-3C3F-419E-9FEC-B43E9738C8B5}" type="presOf" srcId="{FE3B5530-1A3B-4180-AEF8-7D3D61BD72AC}" destId="{AE702BBE-91E0-41CA-AD20-3BA2C4B09A51}" srcOrd="0" destOrd="0" presId="urn:microsoft.com/office/officeart/2005/8/layout/vList3#1"/>
    <dgm:cxn modelId="{CBC26FBC-86F8-4AD5-BCCA-65EC7BF0C4B9}" srcId="{77515AD9-AB86-4E7F-BF1B-30ECDACE8DD4}" destId="{FE3B5530-1A3B-4180-AEF8-7D3D61BD72AC}" srcOrd="2" destOrd="0" parTransId="{55E15BA4-2D04-40CB-B434-10CDCEA399C7}" sibTransId="{92B93CA8-0C2A-4868-A728-BDA4125A9AB6}"/>
    <dgm:cxn modelId="{6C3CB6C6-27EF-42D2-97E3-D03BE8378FB5}" srcId="{77515AD9-AB86-4E7F-BF1B-30ECDACE8DD4}" destId="{4B96AD9E-3E0C-46E6-92C8-56D4552F32D4}" srcOrd="4" destOrd="0" parTransId="{CE45F62C-734E-43A2-8CA5-D27FAD6EBAD9}" sibTransId="{8B257697-25B0-4840-92A6-10916F331A02}"/>
    <dgm:cxn modelId="{03C052DD-FB18-4C55-869A-9828B258D4FE}" srcId="{77515AD9-AB86-4E7F-BF1B-30ECDACE8DD4}" destId="{4B018010-4CE6-4079-9361-B134CAC01559}" srcOrd="3" destOrd="0" parTransId="{238F7549-94BD-48CC-8F7A-13C6B4A6A54D}" sibTransId="{D67F863F-3BD2-4159-A39C-0E78F35ECBDA}"/>
    <dgm:cxn modelId="{75D5D4E4-E31F-4AE2-AF02-2964D5B9582A}" type="presOf" srcId="{D8539BE3-E412-4F42-93F7-BA7134F00ED5}" destId="{B030C5D1-2DF6-4429-9F99-3D368E03B6D5}" srcOrd="0" destOrd="0" presId="urn:microsoft.com/office/officeart/2005/8/layout/vList3#1"/>
    <dgm:cxn modelId="{1B9639F8-CE44-45FD-A46F-AF981D51A3EF}" type="presParOf" srcId="{43F3EBB1-8150-4B86-AB79-9DE2B05C6788}" destId="{216EB26D-C555-4F91-8EB3-7773A94800F0}" srcOrd="0" destOrd="0" presId="urn:microsoft.com/office/officeart/2005/8/layout/vList3#1"/>
    <dgm:cxn modelId="{67BABA8E-E3A0-446C-B159-1DD5E50FAD63}" type="presParOf" srcId="{216EB26D-C555-4F91-8EB3-7773A94800F0}" destId="{1AD09244-C04B-4197-BD8C-EC7A49B6545A}" srcOrd="0" destOrd="0" presId="urn:microsoft.com/office/officeart/2005/8/layout/vList3#1"/>
    <dgm:cxn modelId="{B0C80A78-9B73-4154-B365-0A6802634C6E}" type="presParOf" srcId="{216EB26D-C555-4F91-8EB3-7773A94800F0}" destId="{84098A5E-A0F9-4FC0-B6F6-F84BCAFAF693}" srcOrd="1" destOrd="0" presId="urn:microsoft.com/office/officeart/2005/8/layout/vList3#1"/>
    <dgm:cxn modelId="{6ACE9816-898B-4297-AB96-CE1BC806949D}" type="presParOf" srcId="{43F3EBB1-8150-4B86-AB79-9DE2B05C6788}" destId="{9393D193-6C17-4AFA-B36A-C8C8378DA2C1}" srcOrd="1" destOrd="0" presId="urn:microsoft.com/office/officeart/2005/8/layout/vList3#1"/>
    <dgm:cxn modelId="{87CC2884-D30D-49DC-9B49-30AF346C8F47}" type="presParOf" srcId="{43F3EBB1-8150-4B86-AB79-9DE2B05C6788}" destId="{1D22FD1C-70F1-4134-A0F1-C2F2FCF7FE0B}" srcOrd="2" destOrd="0" presId="urn:microsoft.com/office/officeart/2005/8/layout/vList3#1"/>
    <dgm:cxn modelId="{794AEA59-3951-4922-9390-7AFB301A66F6}" type="presParOf" srcId="{1D22FD1C-70F1-4134-A0F1-C2F2FCF7FE0B}" destId="{6DBF186B-4636-45A7-8ACC-9B0C7FEE8638}" srcOrd="0" destOrd="0" presId="urn:microsoft.com/office/officeart/2005/8/layout/vList3#1"/>
    <dgm:cxn modelId="{AEB2D0A8-5DC8-4126-B3E1-08C5073ABA1C}" type="presParOf" srcId="{1D22FD1C-70F1-4134-A0F1-C2F2FCF7FE0B}" destId="{509419F0-8FF5-4E12-A82F-C2043A121987}" srcOrd="1" destOrd="0" presId="urn:microsoft.com/office/officeart/2005/8/layout/vList3#1"/>
    <dgm:cxn modelId="{7CDC9BF8-B4E7-4509-8D82-97CC02791C1D}" type="presParOf" srcId="{43F3EBB1-8150-4B86-AB79-9DE2B05C6788}" destId="{AD7CDB71-1670-4346-BA83-9D803B855194}" srcOrd="3" destOrd="0" presId="urn:microsoft.com/office/officeart/2005/8/layout/vList3#1"/>
    <dgm:cxn modelId="{74628BC9-21BE-44F0-A4C8-F753DCEA55FF}" type="presParOf" srcId="{43F3EBB1-8150-4B86-AB79-9DE2B05C6788}" destId="{45A553C7-14CD-444E-BC10-E8E052542576}" srcOrd="4" destOrd="0" presId="urn:microsoft.com/office/officeart/2005/8/layout/vList3#1"/>
    <dgm:cxn modelId="{67367FC8-63DF-4A4D-A99A-7FE04451B444}" type="presParOf" srcId="{45A553C7-14CD-444E-BC10-E8E052542576}" destId="{502775A3-482B-4AE9-AC22-A8825B2AF841}" srcOrd="0" destOrd="0" presId="urn:microsoft.com/office/officeart/2005/8/layout/vList3#1"/>
    <dgm:cxn modelId="{27912E8E-A9BA-4963-88E3-3B6B9F7E1028}" type="presParOf" srcId="{45A553C7-14CD-444E-BC10-E8E052542576}" destId="{AE702BBE-91E0-41CA-AD20-3BA2C4B09A51}" srcOrd="1" destOrd="0" presId="urn:microsoft.com/office/officeart/2005/8/layout/vList3#1"/>
    <dgm:cxn modelId="{30419AFA-7B51-476F-91D8-EE86E2695BA5}" type="presParOf" srcId="{43F3EBB1-8150-4B86-AB79-9DE2B05C6788}" destId="{0B6B1DBF-D9D0-4A6A-9F1A-246E0E10ED79}" srcOrd="5" destOrd="0" presId="urn:microsoft.com/office/officeart/2005/8/layout/vList3#1"/>
    <dgm:cxn modelId="{E423E211-99B5-45F3-BD65-3FB6D6CED204}" type="presParOf" srcId="{43F3EBB1-8150-4B86-AB79-9DE2B05C6788}" destId="{EDA0299C-7B4A-49FC-8445-75A3AE668FC3}" srcOrd="6" destOrd="0" presId="urn:microsoft.com/office/officeart/2005/8/layout/vList3#1"/>
    <dgm:cxn modelId="{8F0686DE-B640-4887-BBBD-C39B5381005A}" type="presParOf" srcId="{EDA0299C-7B4A-49FC-8445-75A3AE668FC3}" destId="{2175D440-A3BD-4ECA-8ED0-F9E30331871F}" srcOrd="0" destOrd="0" presId="urn:microsoft.com/office/officeart/2005/8/layout/vList3#1"/>
    <dgm:cxn modelId="{90193027-6841-426E-95F4-CC1B71534EFB}" type="presParOf" srcId="{EDA0299C-7B4A-49FC-8445-75A3AE668FC3}" destId="{0B615999-7E60-444C-B381-EF773B939BA7}" srcOrd="1" destOrd="0" presId="urn:microsoft.com/office/officeart/2005/8/layout/vList3#1"/>
    <dgm:cxn modelId="{519F20C5-7E72-4F14-B3C1-7258E135309F}" type="presParOf" srcId="{43F3EBB1-8150-4B86-AB79-9DE2B05C6788}" destId="{F930260B-EED6-43DB-82B8-4F2D3A43B54A}" srcOrd="7" destOrd="0" presId="urn:microsoft.com/office/officeart/2005/8/layout/vList3#1"/>
    <dgm:cxn modelId="{46BC07D8-F6A2-428E-86D9-D075F6345434}" type="presParOf" srcId="{43F3EBB1-8150-4B86-AB79-9DE2B05C6788}" destId="{E6716293-6CB0-41B2-8E35-9AE010521B92}" srcOrd="8" destOrd="0" presId="urn:microsoft.com/office/officeart/2005/8/layout/vList3#1"/>
    <dgm:cxn modelId="{7198DBAB-DFCF-4EA3-B015-F414F1996210}" type="presParOf" srcId="{E6716293-6CB0-41B2-8E35-9AE010521B92}" destId="{66075625-9F58-4C61-AAF8-58A15723D92B}" srcOrd="0" destOrd="0" presId="urn:microsoft.com/office/officeart/2005/8/layout/vList3#1"/>
    <dgm:cxn modelId="{67568499-3E46-4F77-9307-605A2124BAE6}" type="presParOf" srcId="{E6716293-6CB0-41B2-8E35-9AE010521B92}" destId="{45C3A1AE-F180-429C-B56B-9EB63B4E67BF}" srcOrd="1" destOrd="0" presId="urn:microsoft.com/office/officeart/2005/8/layout/vList3#1"/>
    <dgm:cxn modelId="{FD625EE9-BC4D-4008-B450-000B81190343}" type="presParOf" srcId="{43F3EBB1-8150-4B86-AB79-9DE2B05C6788}" destId="{38FBCB90-BFCC-439C-878C-E3609EA2F9F4}" srcOrd="9" destOrd="0" presId="urn:microsoft.com/office/officeart/2005/8/layout/vList3#1"/>
    <dgm:cxn modelId="{14603CD3-0AA2-466F-9787-2DC5934ABA31}" type="presParOf" srcId="{43F3EBB1-8150-4B86-AB79-9DE2B05C6788}" destId="{C39EA5AA-F12A-43D4-ADB8-75C556A744BE}" srcOrd="10" destOrd="0" presId="urn:microsoft.com/office/officeart/2005/8/layout/vList3#1"/>
    <dgm:cxn modelId="{F5797E6F-33BF-43E2-A424-E49DF3E54AF3}" type="presParOf" srcId="{C39EA5AA-F12A-43D4-ADB8-75C556A744BE}" destId="{0D0033CD-009E-41B2-B277-42A5F0AAA118}" srcOrd="0" destOrd="0" presId="urn:microsoft.com/office/officeart/2005/8/layout/vList3#1"/>
    <dgm:cxn modelId="{ACED91AC-4B9C-4611-A87E-F492252A0ACB}" type="presParOf" srcId="{C39EA5AA-F12A-43D4-ADB8-75C556A744BE}" destId="{B030C5D1-2DF6-4429-9F99-3D368E03B6D5}" srcOrd="1" destOrd="0" presId="urn:microsoft.com/office/officeart/2005/8/layout/vList3#1"/>
    <dgm:cxn modelId="{B5E087EE-1954-4E8D-984D-1543568BA3CE}" type="presParOf" srcId="{43F3EBB1-8150-4B86-AB79-9DE2B05C6788}" destId="{8B364D87-A9A0-4D67-9618-3010D8BD1EC0}" srcOrd="11" destOrd="0" presId="urn:microsoft.com/office/officeart/2005/8/layout/vList3#1"/>
    <dgm:cxn modelId="{3B6ED902-6B92-430C-9A9E-3188CC161E04}" type="presParOf" srcId="{43F3EBB1-8150-4B86-AB79-9DE2B05C6788}" destId="{2737DCF0-2282-496C-8C36-75CA74216334}" srcOrd="12" destOrd="0" presId="urn:microsoft.com/office/officeart/2005/8/layout/vList3#1"/>
    <dgm:cxn modelId="{BA397926-A43E-4547-8C0D-26DC8023A84B}" type="presParOf" srcId="{2737DCF0-2282-496C-8C36-75CA74216334}" destId="{6C049C93-5FD7-4EE8-9317-CBBE2FC6B4EC}" srcOrd="0" destOrd="0" presId="urn:microsoft.com/office/officeart/2005/8/layout/vList3#1"/>
    <dgm:cxn modelId="{9ED5ED76-AB39-4B91-854F-C49F66543017}" type="presParOf" srcId="{2737DCF0-2282-496C-8C36-75CA74216334}" destId="{5480EC74-A98D-47DD-A0BE-7EB70F7BABB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15AD9-AB86-4E7F-BF1B-30ECDACE8DD4}" type="doc">
      <dgm:prSet loTypeId="urn:microsoft.com/office/officeart/2005/8/layout/vList3#1" loCatId="list" qsTypeId="urn:microsoft.com/office/officeart/2005/8/quickstyle/simple1" qsCatId="simple" csTypeId="urn:microsoft.com/office/officeart/2005/8/colors/accent0_2" csCatId="mainScheme" phldr="1"/>
      <dgm:spPr/>
      <dgm:t>
        <a:bodyPr/>
        <a:lstStyle/>
        <a:p>
          <a:endParaRPr lang="tr-TR"/>
        </a:p>
      </dgm:t>
    </dgm:pt>
    <dgm:pt modelId="{591DB5B6-346E-4AE6-9139-7F380944ED02}">
      <dgm:prSet custT="1"/>
      <dgm:spPr/>
      <dgm:t>
        <a:bodyPr/>
        <a:lstStyle/>
        <a:p>
          <a:r>
            <a:rPr lang="tr-TR" sz="1600" dirty="0">
              <a:hlinkClick xmlns:r="http://schemas.openxmlformats.org/officeDocument/2006/relationships" r:id="rId1"/>
            </a:rPr>
            <a:t>Arş. Gör. Nagihan YAĞMUR</a:t>
          </a:r>
          <a:endParaRPr lang="tr-TR" sz="1600" dirty="0"/>
        </a:p>
      </dgm:t>
    </dgm:pt>
    <dgm:pt modelId="{66355FB5-5AE9-4C9A-9592-83BAF88E404E}" type="parTrans" cxnId="{AEB8AF34-AF00-4FA5-83DE-80FF576F5AB4}">
      <dgm:prSet/>
      <dgm:spPr/>
      <dgm:t>
        <a:bodyPr/>
        <a:lstStyle/>
        <a:p>
          <a:endParaRPr lang="en-US"/>
        </a:p>
      </dgm:t>
    </dgm:pt>
    <dgm:pt modelId="{69E5D5B0-2682-4BA3-BA02-012E6A135076}" type="sibTrans" cxnId="{AEB8AF34-AF00-4FA5-83DE-80FF576F5AB4}">
      <dgm:prSet/>
      <dgm:spPr/>
      <dgm:t>
        <a:bodyPr/>
        <a:lstStyle/>
        <a:p>
          <a:endParaRPr lang="en-US"/>
        </a:p>
      </dgm:t>
    </dgm:pt>
    <dgm:pt modelId="{94ED4E63-4E36-4BD1-94FC-C6DA096D6761}">
      <dgm:prSet custT="1"/>
      <dgm:spPr/>
      <dgm:t>
        <a:bodyPr/>
        <a:lstStyle/>
        <a:p>
          <a:r>
            <a:rPr lang="tr-TR" sz="1600" dirty="0">
              <a:hlinkClick xmlns:r="http://schemas.openxmlformats.org/officeDocument/2006/relationships" r:id="rId2"/>
            </a:rPr>
            <a:t>Arş. Gör. Safa DÖRTERLER</a:t>
          </a:r>
          <a:endParaRPr lang="tr-TR" sz="1600" dirty="0"/>
        </a:p>
      </dgm:t>
    </dgm:pt>
    <dgm:pt modelId="{9332E194-EAB1-4F7A-9141-55755679291D}" type="sibTrans" cxnId="{6333A213-E6F8-4085-B465-94D83C7CE586}">
      <dgm:prSet/>
      <dgm:spPr/>
      <dgm:t>
        <a:bodyPr/>
        <a:lstStyle/>
        <a:p>
          <a:endParaRPr lang="en-US"/>
        </a:p>
      </dgm:t>
    </dgm:pt>
    <dgm:pt modelId="{66E21AF5-C1E0-4F37-9918-0149A6C0627D}" type="parTrans" cxnId="{6333A213-E6F8-4085-B465-94D83C7CE586}">
      <dgm:prSet/>
      <dgm:spPr/>
      <dgm:t>
        <a:bodyPr/>
        <a:lstStyle/>
        <a:p>
          <a:endParaRPr lang="en-US"/>
        </a:p>
      </dgm:t>
    </dgm:pt>
    <dgm:pt modelId="{A7957D82-FBBB-4F72-A879-057ED82BA9D7}">
      <dgm:prSet custT="1"/>
      <dgm:spPr/>
      <dgm:t>
        <a:bodyPr/>
        <a:lstStyle/>
        <a:p>
          <a:r>
            <a:rPr lang="tr-TR" sz="1600" dirty="0">
              <a:hlinkClick xmlns:r="http://schemas.openxmlformats.org/officeDocument/2006/relationships" r:id="rId3"/>
            </a:rPr>
            <a:t>Arş. Gör. Seyfullah </a:t>
          </a:r>
          <a:r>
            <a:rPr lang="en-US" sz="1600" dirty="0">
              <a:hlinkClick xmlns:r="http://schemas.openxmlformats.org/officeDocument/2006/relationships" r:id="rId3"/>
            </a:rPr>
            <a:t>ARSLAN</a:t>
          </a:r>
          <a:endParaRPr lang="tr-TR" sz="1600" dirty="0"/>
        </a:p>
      </dgm:t>
    </dgm:pt>
    <dgm:pt modelId="{513B4352-4CC6-4058-A01D-140EC15CBB30}" type="sibTrans" cxnId="{C0D77106-DF9A-4853-A347-A5A14AD6CC37}">
      <dgm:prSet/>
      <dgm:spPr/>
      <dgm:t>
        <a:bodyPr/>
        <a:lstStyle/>
        <a:p>
          <a:endParaRPr lang="tr-TR"/>
        </a:p>
      </dgm:t>
    </dgm:pt>
    <dgm:pt modelId="{A72DF8E7-302A-4346-BC50-47D3F39A2D2F}" type="parTrans" cxnId="{C0D77106-DF9A-4853-A347-A5A14AD6CC37}">
      <dgm:prSet/>
      <dgm:spPr/>
      <dgm:t>
        <a:bodyPr/>
        <a:lstStyle/>
        <a:p>
          <a:endParaRPr lang="tr-TR"/>
        </a:p>
      </dgm:t>
    </dgm:pt>
    <dgm:pt modelId="{BF33610E-AEE8-47A8-A86F-C392AE61F5C6}">
      <dgm:prSet custT="1"/>
      <dgm:spPr/>
      <dgm:t>
        <a:bodyPr/>
        <a:lstStyle/>
        <a:p>
          <a:r>
            <a:rPr lang="tr-TR" sz="1600" dirty="0">
              <a:hlinkClick xmlns:r="http://schemas.openxmlformats.org/officeDocument/2006/relationships" r:id="rId4"/>
            </a:rPr>
            <a:t>Arş. Gör. </a:t>
          </a:r>
          <a:r>
            <a:rPr lang="en-US" sz="1600" dirty="0">
              <a:hlinkClick xmlns:r="http://schemas.openxmlformats.org/officeDocument/2006/relationships" r:id="rId4"/>
            </a:rPr>
            <a:t>Hatem</a:t>
          </a:r>
          <a:r>
            <a:rPr lang="tr-TR" sz="1600" dirty="0">
              <a:hlinkClick xmlns:r="http://schemas.openxmlformats.org/officeDocument/2006/relationships" r:id="rId4"/>
            </a:rPr>
            <a:t> </a:t>
          </a:r>
          <a:r>
            <a:rPr lang="en-US" sz="1600" dirty="0">
              <a:hlinkClick xmlns:r="http://schemas.openxmlformats.org/officeDocument/2006/relationships" r:id="rId4"/>
            </a:rPr>
            <a:t>DUMLU</a:t>
          </a:r>
          <a:endParaRPr lang="tr-TR" sz="1600" dirty="0"/>
        </a:p>
      </dgm:t>
    </dgm:pt>
    <dgm:pt modelId="{B8596F6B-C139-4082-8F33-DA16B53F130D}" type="parTrans" cxnId="{DAF75C0C-628D-4791-B600-058EFDBCFCCA}">
      <dgm:prSet/>
      <dgm:spPr/>
      <dgm:t>
        <a:bodyPr/>
        <a:lstStyle/>
        <a:p>
          <a:endParaRPr lang="en-US"/>
        </a:p>
      </dgm:t>
    </dgm:pt>
    <dgm:pt modelId="{AA1E2752-546A-43B8-89CA-A36911BB9833}" type="sibTrans" cxnId="{DAF75C0C-628D-4791-B600-058EFDBCFCCA}">
      <dgm:prSet/>
      <dgm:spPr/>
      <dgm:t>
        <a:bodyPr/>
        <a:lstStyle/>
        <a:p>
          <a:endParaRPr lang="en-US"/>
        </a:p>
      </dgm:t>
    </dgm:pt>
    <dgm:pt modelId="{26C638FB-91F7-461E-803F-E0CB692CA042}">
      <dgm:prSet custT="1"/>
      <dgm:spPr/>
      <dgm:t>
        <a:bodyPr/>
        <a:lstStyle/>
        <a:p>
          <a:r>
            <a:rPr lang="en-US" sz="1600" dirty="0" err="1">
              <a:hlinkClick xmlns:r="http://schemas.openxmlformats.org/officeDocument/2006/relationships" r:id="rId5"/>
            </a:rPr>
            <a:t>Arş.Gör</a:t>
          </a:r>
          <a:r>
            <a:rPr lang="en-US" sz="1600" dirty="0">
              <a:hlinkClick xmlns:r="http://schemas.openxmlformats.org/officeDocument/2006/relationships" r:id="rId5"/>
            </a:rPr>
            <a:t>. Mehmet Ali DURSUN</a:t>
          </a:r>
          <a:endParaRPr lang="en-US" sz="1600" dirty="0"/>
        </a:p>
      </dgm:t>
    </dgm:pt>
    <dgm:pt modelId="{C7C34FC6-F3D0-4C9F-B5AC-80E540CB1C06}" type="parTrans" cxnId="{FA003C51-C071-4D42-82C9-A7841B701C59}">
      <dgm:prSet/>
      <dgm:spPr/>
      <dgm:t>
        <a:bodyPr/>
        <a:lstStyle/>
        <a:p>
          <a:endParaRPr lang="en-US"/>
        </a:p>
      </dgm:t>
    </dgm:pt>
    <dgm:pt modelId="{168CABD2-BC7B-424F-AAB9-A4AC6CD7E865}" type="sibTrans" cxnId="{FA003C51-C071-4D42-82C9-A7841B701C59}">
      <dgm:prSet/>
      <dgm:spPr/>
      <dgm:t>
        <a:bodyPr/>
        <a:lstStyle/>
        <a:p>
          <a:endParaRPr lang="en-US"/>
        </a:p>
      </dgm:t>
    </dgm:pt>
    <dgm:pt modelId="{0134C29A-A173-4558-893D-E82BB22FC606}">
      <dgm:prSet custT="1"/>
      <dgm:spPr/>
      <dgm:t>
        <a:bodyPr/>
        <a:lstStyle/>
        <a:p>
          <a:r>
            <a:rPr lang="en-US" sz="1600" dirty="0" err="1">
              <a:hlinkClick xmlns:r="http://schemas.openxmlformats.org/officeDocument/2006/relationships" r:id="rId6"/>
            </a:rPr>
            <a:t>Arş.Gör</a:t>
          </a:r>
          <a:r>
            <a:rPr lang="en-US" sz="1600" dirty="0">
              <a:hlinkClick xmlns:r="http://schemas.openxmlformats.org/officeDocument/2006/relationships" r:id="rId6"/>
            </a:rPr>
            <a:t>. Rabia UYAR</a:t>
          </a:r>
          <a:endParaRPr lang="en-US" sz="1600" dirty="0"/>
        </a:p>
      </dgm:t>
    </dgm:pt>
    <dgm:pt modelId="{571E6974-D3E8-4DA9-A2A1-9DA24CA2DEB1}" type="parTrans" cxnId="{5F0A80B7-36E0-4B60-8953-2EFFB8078145}">
      <dgm:prSet/>
      <dgm:spPr/>
      <dgm:t>
        <a:bodyPr/>
        <a:lstStyle/>
        <a:p>
          <a:endParaRPr lang="en-US"/>
        </a:p>
      </dgm:t>
    </dgm:pt>
    <dgm:pt modelId="{3BD48313-1E9B-4541-9CBA-BF3FF2F82089}" type="sibTrans" cxnId="{5F0A80B7-36E0-4B60-8953-2EFFB8078145}">
      <dgm:prSet/>
      <dgm:spPr/>
      <dgm:t>
        <a:bodyPr/>
        <a:lstStyle/>
        <a:p>
          <a:endParaRPr lang="en-US"/>
        </a:p>
      </dgm:t>
    </dgm:pt>
    <dgm:pt modelId="{77CCB2CB-B095-49D3-93E7-A9E56B1D7C75}">
      <dgm:prSet custT="1"/>
      <dgm:spPr/>
      <dgm:t>
        <a:bodyPr/>
        <a:lstStyle/>
        <a:p>
          <a:r>
            <a:rPr lang="en-US" sz="1600" dirty="0">
              <a:hlinkClick xmlns:r="http://schemas.openxmlformats.org/officeDocument/2006/relationships" r:id="rId7"/>
            </a:rPr>
            <a:t>Arş.Gör. </a:t>
          </a:r>
          <a:r>
            <a:rPr lang="en-US" sz="1600" dirty="0" err="1">
              <a:hlinkClick xmlns:r="http://schemas.openxmlformats.org/officeDocument/2006/relationships" r:id="rId7"/>
            </a:rPr>
            <a:t>Emine</a:t>
          </a:r>
          <a:r>
            <a:rPr lang="en-US" sz="1600" dirty="0">
              <a:hlinkClick xmlns:r="http://schemas.openxmlformats.org/officeDocument/2006/relationships" r:id="rId7"/>
            </a:rPr>
            <a:t> DENİZ</a:t>
          </a:r>
          <a:endParaRPr lang="en-US" sz="1600" dirty="0"/>
        </a:p>
      </dgm:t>
    </dgm:pt>
    <dgm:pt modelId="{70D348C3-FCC3-4486-B2D5-4E1D8515E9B0}" type="parTrans" cxnId="{259B4338-51BE-42FC-9679-1360222E5E03}">
      <dgm:prSet/>
      <dgm:spPr/>
      <dgm:t>
        <a:bodyPr/>
        <a:lstStyle/>
        <a:p>
          <a:endParaRPr lang="en-US"/>
        </a:p>
      </dgm:t>
    </dgm:pt>
    <dgm:pt modelId="{9D8C675C-A4F0-4258-8174-4ECE889494A6}" type="sibTrans" cxnId="{259B4338-51BE-42FC-9679-1360222E5E03}">
      <dgm:prSet/>
      <dgm:spPr/>
      <dgm:t>
        <a:bodyPr/>
        <a:lstStyle/>
        <a:p>
          <a:endParaRPr lang="en-US"/>
        </a:p>
      </dgm:t>
    </dgm:pt>
    <dgm:pt modelId="{2693A0DF-5B2A-47DD-93BA-CADBEDE40874}">
      <dgm:prSet custT="1"/>
      <dgm:spPr/>
      <dgm:t>
        <a:bodyPr/>
        <a:lstStyle/>
        <a:p>
          <a:r>
            <a:rPr lang="en-US" sz="1600" dirty="0">
              <a:hlinkClick xmlns:r="http://schemas.openxmlformats.org/officeDocument/2006/relationships" r:id="rId7"/>
            </a:rPr>
            <a:t>Arş.Gör. </a:t>
          </a:r>
          <a:r>
            <a:rPr lang="en-US" sz="1600" dirty="0" err="1">
              <a:hlinkClick xmlns:r="http://schemas.openxmlformats.org/officeDocument/2006/relationships" r:id="rId7"/>
            </a:rPr>
            <a:t>Gülistan</a:t>
          </a:r>
          <a:r>
            <a:rPr lang="en-US" sz="1600" dirty="0">
              <a:hlinkClick xmlns:r="http://schemas.openxmlformats.org/officeDocument/2006/relationships" r:id="rId7"/>
            </a:rPr>
            <a:t> ÇOLAK </a:t>
          </a:r>
          <a:endParaRPr lang="en-US" sz="1600" dirty="0"/>
        </a:p>
      </dgm:t>
    </dgm:pt>
    <dgm:pt modelId="{E706A7DB-A619-4A70-B3FA-84AC3B1B0DFE}" type="parTrans" cxnId="{81201FA3-7B2C-4EDF-9C5C-452A271286BD}">
      <dgm:prSet/>
      <dgm:spPr/>
      <dgm:t>
        <a:bodyPr/>
        <a:lstStyle/>
        <a:p>
          <a:endParaRPr lang="en-AT"/>
        </a:p>
      </dgm:t>
    </dgm:pt>
    <dgm:pt modelId="{F39DFC8E-5D65-4643-8CFC-0BB388EAAA0F}" type="sibTrans" cxnId="{81201FA3-7B2C-4EDF-9C5C-452A271286BD}">
      <dgm:prSet/>
      <dgm:spPr/>
      <dgm:t>
        <a:bodyPr/>
        <a:lstStyle/>
        <a:p>
          <a:endParaRPr lang="en-AT"/>
        </a:p>
      </dgm:t>
    </dgm:pt>
    <dgm:pt modelId="{44AA5C9D-E988-4BAD-AF38-65D7E84AF2A0}">
      <dgm:prSet custT="1"/>
      <dgm:spPr/>
      <dgm:t>
        <a:bodyPr/>
        <a:lstStyle/>
        <a:p>
          <a:r>
            <a:rPr lang="en-US" sz="1600" dirty="0">
              <a:hlinkClick xmlns:r="http://schemas.openxmlformats.org/officeDocument/2006/relationships" r:id="rId7"/>
            </a:rPr>
            <a:t>Arş.Gör. Halil İbrahim ÇAKIR</a:t>
          </a:r>
          <a:endParaRPr lang="en-US" sz="1600" dirty="0"/>
        </a:p>
      </dgm:t>
    </dgm:pt>
    <dgm:pt modelId="{FD382F2B-BF0F-46E4-8847-1E0A43EAEB09}" type="parTrans" cxnId="{DA6C9B57-7480-470A-87E0-09C23367E42E}">
      <dgm:prSet/>
      <dgm:spPr/>
      <dgm:t>
        <a:bodyPr/>
        <a:lstStyle/>
        <a:p>
          <a:endParaRPr lang="en-AT"/>
        </a:p>
      </dgm:t>
    </dgm:pt>
    <dgm:pt modelId="{6957F6B7-2969-4E51-8C55-2BE06152DB4A}" type="sibTrans" cxnId="{DA6C9B57-7480-470A-87E0-09C23367E42E}">
      <dgm:prSet/>
      <dgm:spPr/>
      <dgm:t>
        <a:bodyPr/>
        <a:lstStyle/>
        <a:p>
          <a:endParaRPr lang="en-AT"/>
        </a:p>
      </dgm:t>
    </dgm:pt>
    <dgm:pt modelId="{43F3EBB1-8150-4B86-AB79-9DE2B05C6788}" type="pres">
      <dgm:prSet presAssocID="{77515AD9-AB86-4E7F-BF1B-30ECDACE8DD4}" presName="linearFlow" presStyleCnt="0">
        <dgm:presLayoutVars>
          <dgm:dir/>
          <dgm:resizeHandles val="exact"/>
        </dgm:presLayoutVars>
      </dgm:prSet>
      <dgm:spPr/>
    </dgm:pt>
    <dgm:pt modelId="{EE97AB3B-DA80-462C-A792-591FDBFB8C41}" type="pres">
      <dgm:prSet presAssocID="{591DB5B6-346E-4AE6-9139-7F380944ED02}" presName="composite" presStyleCnt="0"/>
      <dgm:spPr/>
    </dgm:pt>
    <dgm:pt modelId="{411C46F5-3FA0-42E1-B62B-E1DA54FFDE9D}" type="pres">
      <dgm:prSet presAssocID="{591DB5B6-346E-4AE6-9139-7F380944ED02}" presName="imgShp" presStyleLbl="fgImgPlace1" presStyleIdx="0" presStyleCnt="9" custLinFactNeighborX="-59470" custLinFactNeighborY="1967"/>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4D5F2625-CE62-419A-890D-03B8CFC34E1C}" type="pres">
      <dgm:prSet presAssocID="{591DB5B6-346E-4AE6-9139-7F380944ED02}" presName="txShp" presStyleLbl="node1" presStyleIdx="0" presStyleCnt="9" custLinFactNeighborX="674" custLinFactNeighborY="1025">
        <dgm:presLayoutVars>
          <dgm:bulletEnabled val="1"/>
        </dgm:presLayoutVars>
      </dgm:prSet>
      <dgm:spPr/>
    </dgm:pt>
    <dgm:pt modelId="{0518E66E-2201-4429-BCB2-0C0658AD4250}" type="pres">
      <dgm:prSet presAssocID="{69E5D5B0-2682-4BA3-BA02-012E6A135076}" presName="spacing" presStyleCnt="0"/>
      <dgm:spPr/>
    </dgm:pt>
    <dgm:pt modelId="{9917F17A-73AA-4082-9BF8-831FB3532850}" type="pres">
      <dgm:prSet presAssocID="{94ED4E63-4E36-4BD1-94FC-C6DA096D6761}" presName="composite" presStyleCnt="0"/>
      <dgm:spPr/>
    </dgm:pt>
    <dgm:pt modelId="{1982E52A-6AD0-4FE0-A7BD-BE90D977741E}" type="pres">
      <dgm:prSet presAssocID="{94ED4E63-4E36-4BD1-94FC-C6DA096D6761}" presName="imgShp" presStyleLbl="fgImgPlace1" presStyleIdx="1" presStyleCnt="9" custLinFactNeighborX="-58205" custLinFactNeighborY="-252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8000" b="-8000"/>
          </a:stretch>
        </a:blipFill>
      </dgm:spPr>
    </dgm:pt>
    <dgm:pt modelId="{4965D808-7ACD-460E-9755-15504D66D20F}" type="pres">
      <dgm:prSet presAssocID="{94ED4E63-4E36-4BD1-94FC-C6DA096D6761}" presName="txShp" presStyleLbl="node1" presStyleIdx="1" presStyleCnt="9" custScaleX="100488">
        <dgm:presLayoutVars>
          <dgm:bulletEnabled val="1"/>
        </dgm:presLayoutVars>
      </dgm:prSet>
      <dgm:spPr/>
    </dgm:pt>
    <dgm:pt modelId="{28B98E64-3E77-417D-BD5F-2B0E57408362}" type="pres">
      <dgm:prSet presAssocID="{9332E194-EAB1-4F7A-9141-55755679291D}" presName="spacing" presStyleCnt="0"/>
      <dgm:spPr/>
    </dgm:pt>
    <dgm:pt modelId="{E04D3C6C-5DE4-4F23-8770-EDF77AB19F29}" type="pres">
      <dgm:prSet presAssocID="{A7957D82-FBBB-4F72-A879-057ED82BA9D7}" presName="composite" presStyleCnt="0"/>
      <dgm:spPr/>
    </dgm:pt>
    <dgm:pt modelId="{E24E2ABC-7579-43F5-922F-513B3CA9765C}" type="pres">
      <dgm:prSet presAssocID="{A7957D82-FBBB-4F72-A879-057ED82BA9D7}" presName="imgShp" presStyleLbl="fgImgPlace1" presStyleIdx="2" presStyleCnt="9" custLinFactNeighborX="-64534" custLinFactNeighborY="8120"/>
      <dgm:spPr>
        <a:blipFill>
          <a:blip xmlns:r="http://schemas.openxmlformats.org/officeDocument/2006/relationships" r:embed="rId10">
            <a:extLst>
              <a:ext uri="{28A0092B-C50C-407E-A947-70E740481C1C}">
                <a14:useLocalDpi xmlns:a14="http://schemas.microsoft.com/office/drawing/2010/main" val="0"/>
              </a:ext>
            </a:extLst>
          </a:blip>
          <a:srcRect/>
          <a:stretch>
            <a:fillRect t="-1000" b="-1000"/>
          </a:stretch>
        </a:blipFill>
      </dgm:spPr>
    </dgm:pt>
    <dgm:pt modelId="{D2F965D7-A146-4B67-90BA-8038509C15E5}" type="pres">
      <dgm:prSet presAssocID="{A7957D82-FBBB-4F72-A879-057ED82BA9D7}" presName="txShp" presStyleLbl="node1" presStyleIdx="2" presStyleCnt="9" custScaleX="100483" custLinFactNeighborX="1098">
        <dgm:presLayoutVars>
          <dgm:bulletEnabled val="1"/>
        </dgm:presLayoutVars>
      </dgm:prSet>
      <dgm:spPr/>
    </dgm:pt>
    <dgm:pt modelId="{2343DEBC-6A4A-483C-81A2-06C442B3B506}" type="pres">
      <dgm:prSet presAssocID="{513B4352-4CC6-4058-A01D-140EC15CBB30}" presName="spacing" presStyleCnt="0"/>
      <dgm:spPr/>
    </dgm:pt>
    <dgm:pt modelId="{2E07EB78-6FED-4069-A736-5313E90AC5E5}" type="pres">
      <dgm:prSet presAssocID="{BF33610E-AEE8-47A8-A86F-C392AE61F5C6}" presName="composite" presStyleCnt="0"/>
      <dgm:spPr/>
    </dgm:pt>
    <dgm:pt modelId="{4AF34385-BA6A-4310-ADA8-E7842874D615}" type="pres">
      <dgm:prSet presAssocID="{BF33610E-AEE8-47A8-A86F-C392AE61F5C6}" presName="imgShp" presStyleLbl="fgImgPlace1" presStyleIdx="3" presStyleCnt="9" custLinFactNeighborX="-63270" custLinFactNeighborY="68"/>
      <dgm:spPr>
        <a:blipFill>
          <a:blip xmlns:r="http://schemas.openxmlformats.org/officeDocument/2006/relationships" r:embed="rId11">
            <a:extLst>
              <a:ext uri="{28A0092B-C50C-407E-A947-70E740481C1C}">
                <a14:useLocalDpi xmlns:a14="http://schemas.microsoft.com/office/drawing/2010/main" val="0"/>
              </a:ext>
            </a:extLst>
          </a:blip>
          <a:srcRect/>
          <a:stretch>
            <a:fillRect/>
          </a:stretch>
        </a:blipFill>
      </dgm:spPr>
    </dgm:pt>
    <dgm:pt modelId="{A8656533-54D3-4703-8666-719AECEF40B9}" type="pres">
      <dgm:prSet presAssocID="{BF33610E-AEE8-47A8-A86F-C392AE61F5C6}" presName="txShp" presStyleLbl="node1" presStyleIdx="3" presStyleCnt="9" custScaleX="100329">
        <dgm:presLayoutVars>
          <dgm:bulletEnabled val="1"/>
        </dgm:presLayoutVars>
      </dgm:prSet>
      <dgm:spPr/>
    </dgm:pt>
    <dgm:pt modelId="{5729AA82-D168-4782-A31D-419ABD79BA92}" type="pres">
      <dgm:prSet presAssocID="{AA1E2752-546A-43B8-89CA-A36911BB9833}" presName="spacing" presStyleCnt="0"/>
      <dgm:spPr/>
    </dgm:pt>
    <dgm:pt modelId="{D6056A3A-2721-4EF8-95E8-3D68E8A3C1EF}" type="pres">
      <dgm:prSet presAssocID="{26C638FB-91F7-461E-803F-E0CB692CA042}" presName="composite" presStyleCnt="0"/>
      <dgm:spPr/>
    </dgm:pt>
    <dgm:pt modelId="{2953EB22-DCBE-42D2-8B79-43C5A6A126D5}" type="pres">
      <dgm:prSet presAssocID="{26C638FB-91F7-461E-803F-E0CB692CA042}" presName="imgShp" presStyleLbl="fgImgPlace1" presStyleIdx="4" presStyleCnt="9" custLinFactNeighborX="-56191" custLinFactNeighborY="8324"/>
      <dgm:spPr>
        <a:blipFill>
          <a:blip xmlns:r="http://schemas.openxmlformats.org/officeDocument/2006/relationships" r:embed="rId12"/>
          <a:srcRect/>
          <a:stretch>
            <a:fillRect/>
          </a:stretch>
        </a:blipFill>
      </dgm:spPr>
    </dgm:pt>
    <dgm:pt modelId="{3ED22DAB-7520-4482-A9A9-29A7EB10CB86}" type="pres">
      <dgm:prSet presAssocID="{26C638FB-91F7-461E-803F-E0CB692CA042}" presName="txShp" presStyleLbl="node1" presStyleIdx="4" presStyleCnt="9">
        <dgm:presLayoutVars>
          <dgm:bulletEnabled val="1"/>
        </dgm:presLayoutVars>
      </dgm:prSet>
      <dgm:spPr/>
    </dgm:pt>
    <dgm:pt modelId="{1A7626DC-BC41-4652-9F85-FD8AB3C3C19F}" type="pres">
      <dgm:prSet presAssocID="{168CABD2-BC7B-424F-AAB9-A4AC6CD7E865}" presName="spacing" presStyleCnt="0"/>
      <dgm:spPr/>
    </dgm:pt>
    <dgm:pt modelId="{7A6A85BC-647C-45E7-B22D-9215FDAF2D17}" type="pres">
      <dgm:prSet presAssocID="{0134C29A-A173-4558-893D-E82BB22FC606}" presName="composite" presStyleCnt="0"/>
      <dgm:spPr/>
    </dgm:pt>
    <dgm:pt modelId="{77C8FF07-280A-4DB2-B6B3-16987285E1BD}" type="pres">
      <dgm:prSet presAssocID="{0134C29A-A173-4558-893D-E82BB22FC606}" presName="imgShp" presStyleLbl="fgImgPlace1" presStyleIdx="5" presStyleCnt="9" custLinFactNeighborX="-56191" custLinFactNeighborY="2081"/>
      <dgm:spPr>
        <a:blipFill>
          <a:blip xmlns:r="http://schemas.openxmlformats.org/officeDocument/2006/relationships" r:embed="rId13"/>
          <a:srcRect/>
          <a:stretch>
            <a:fillRect l="-1000" r="-1000"/>
          </a:stretch>
        </a:blipFill>
      </dgm:spPr>
    </dgm:pt>
    <dgm:pt modelId="{0E8F2915-E494-49BA-A5DC-CF72265828F0}" type="pres">
      <dgm:prSet presAssocID="{0134C29A-A173-4558-893D-E82BB22FC606}" presName="txShp" presStyleLbl="node1" presStyleIdx="5" presStyleCnt="9">
        <dgm:presLayoutVars>
          <dgm:bulletEnabled val="1"/>
        </dgm:presLayoutVars>
      </dgm:prSet>
      <dgm:spPr/>
    </dgm:pt>
    <dgm:pt modelId="{1BF1F2FE-C3F1-4A46-8927-2CB4BC0367A7}" type="pres">
      <dgm:prSet presAssocID="{3BD48313-1E9B-4541-9CBA-BF3FF2F82089}" presName="spacing" presStyleCnt="0"/>
      <dgm:spPr/>
    </dgm:pt>
    <dgm:pt modelId="{A5A381E2-B56B-4F3A-904D-23514252B4BE}" type="pres">
      <dgm:prSet presAssocID="{77CCB2CB-B095-49D3-93E7-A9E56B1D7C75}" presName="composite" presStyleCnt="0"/>
      <dgm:spPr/>
    </dgm:pt>
    <dgm:pt modelId="{F0C536F0-8D2F-4107-AFA0-AF6C85A79F37}" type="pres">
      <dgm:prSet presAssocID="{77CCB2CB-B095-49D3-93E7-A9E56B1D7C75}" presName="imgShp" presStyleLbl="fgImgPlace1" presStyleIdx="6" presStyleCnt="9" custLinFactNeighborX="-58271" custLinFactNeighborY="140"/>
      <dgm:spPr>
        <a:blipFill>
          <a:blip xmlns:r="http://schemas.openxmlformats.org/officeDocument/2006/relationships" r:embed="rId14"/>
          <a:srcRect/>
          <a:stretch>
            <a:fillRect l="-1000" r="-1000"/>
          </a:stretch>
        </a:blipFill>
      </dgm:spPr>
    </dgm:pt>
    <dgm:pt modelId="{35A7B333-E39E-496E-9ED8-57ABEA992D0C}" type="pres">
      <dgm:prSet presAssocID="{77CCB2CB-B095-49D3-93E7-A9E56B1D7C75}" presName="txShp" presStyleLbl="node1" presStyleIdx="6" presStyleCnt="9">
        <dgm:presLayoutVars>
          <dgm:bulletEnabled val="1"/>
        </dgm:presLayoutVars>
      </dgm:prSet>
      <dgm:spPr/>
    </dgm:pt>
    <dgm:pt modelId="{A13DEB0B-61D8-4D23-A532-3A7ACD2022CE}" type="pres">
      <dgm:prSet presAssocID="{9D8C675C-A4F0-4258-8174-4ECE889494A6}" presName="spacing" presStyleCnt="0"/>
      <dgm:spPr/>
    </dgm:pt>
    <dgm:pt modelId="{253F1C2B-AF96-44CF-BCE7-C2419283B6A8}" type="pres">
      <dgm:prSet presAssocID="{2693A0DF-5B2A-47DD-93BA-CADBEDE40874}" presName="composite" presStyleCnt="0"/>
      <dgm:spPr/>
    </dgm:pt>
    <dgm:pt modelId="{1300A1D4-C363-4E3A-880C-C89B93B1299D}" type="pres">
      <dgm:prSet presAssocID="{2693A0DF-5B2A-47DD-93BA-CADBEDE40874}" presName="imgShp" presStyleLbl="fgImgPlace1" presStyleIdx="7" presStyleCnt="9" custLinFactNeighborX="-60305"/>
      <dgm:spPr>
        <a:blipFill>
          <a:blip xmlns:r="http://schemas.openxmlformats.org/officeDocument/2006/relationships" r:embed="rId15">
            <a:extLst>
              <a:ext uri="{28A0092B-C50C-407E-A947-70E740481C1C}">
                <a14:useLocalDpi xmlns:a14="http://schemas.microsoft.com/office/drawing/2010/main" val="0"/>
              </a:ext>
            </a:extLst>
          </a:blip>
          <a:srcRect/>
          <a:stretch>
            <a:fillRect/>
          </a:stretch>
        </a:blipFill>
      </dgm:spPr>
    </dgm:pt>
    <dgm:pt modelId="{ED1E0BEA-B7B3-492A-B9CE-FC5817DB15E3}" type="pres">
      <dgm:prSet presAssocID="{2693A0DF-5B2A-47DD-93BA-CADBEDE40874}" presName="txShp" presStyleLbl="node1" presStyleIdx="7" presStyleCnt="9">
        <dgm:presLayoutVars>
          <dgm:bulletEnabled val="1"/>
        </dgm:presLayoutVars>
      </dgm:prSet>
      <dgm:spPr/>
    </dgm:pt>
    <dgm:pt modelId="{0BDE31AD-B86B-411A-A09B-C270426BEC75}" type="pres">
      <dgm:prSet presAssocID="{F39DFC8E-5D65-4643-8CFC-0BB388EAAA0F}" presName="spacing" presStyleCnt="0"/>
      <dgm:spPr/>
    </dgm:pt>
    <dgm:pt modelId="{674FD6CC-0468-441F-9209-193A29A81A2F}" type="pres">
      <dgm:prSet presAssocID="{44AA5C9D-E988-4BAD-AF38-65D7E84AF2A0}" presName="composite" presStyleCnt="0"/>
      <dgm:spPr/>
    </dgm:pt>
    <dgm:pt modelId="{A701BA87-4054-41D7-B838-42DB2C348B1E}" type="pres">
      <dgm:prSet presAssocID="{44AA5C9D-E988-4BAD-AF38-65D7E84AF2A0}" presName="imgShp" presStyleLbl="fgImgPlace1" presStyleIdx="8" presStyleCnt="9" custLinFactNeighborX="-62539" custLinFactNeighborY="378"/>
      <dgm:spPr>
        <a:blipFill>
          <a:blip xmlns:r="http://schemas.openxmlformats.org/officeDocument/2006/relationships" r:embed="rId16">
            <a:extLst>
              <a:ext uri="{28A0092B-C50C-407E-A947-70E740481C1C}">
                <a14:useLocalDpi xmlns:a14="http://schemas.microsoft.com/office/drawing/2010/main" val="0"/>
              </a:ext>
            </a:extLst>
          </a:blip>
          <a:srcRect/>
          <a:stretch>
            <a:fillRect/>
          </a:stretch>
        </a:blipFill>
      </dgm:spPr>
    </dgm:pt>
    <dgm:pt modelId="{9B2D1B58-9CFB-439F-8E50-677A9A981A55}" type="pres">
      <dgm:prSet presAssocID="{44AA5C9D-E988-4BAD-AF38-65D7E84AF2A0}" presName="txShp" presStyleLbl="node1" presStyleIdx="8" presStyleCnt="9">
        <dgm:presLayoutVars>
          <dgm:bulletEnabled val="1"/>
        </dgm:presLayoutVars>
      </dgm:prSet>
      <dgm:spPr/>
    </dgm:pt>
  </dgm:ptLst>
  <dgm:cxnLst>
    <dgm:cxn modelId="{C0D77106-DF9A-4853-A347-A5A14AD6CC37}" srcId="{77515AD9-AB86-4E7F-BF1B-30ECDACE8DD4}" destId="{A7957D82-FBBB-4F72-A879-057ED82BA9D7}" srcOrd="2" destOrd="0" parTransId="{A72DF8E7-302A-4346-BC50-47D3F39A2D2F}" sibTransId="{513B4352-4CC6-4058-A01D-140EC15CBB30}"/>
    <dgm:cxn modelId="{DAF75C0C-628D-4791-B600-058EFDBCFCCA}" srcId="{77515AD9-AB86-4E7F-BF1B-30ECDACE8DD4}" destId="{BF33610E-AEE8-47A8-A86F-C392AE61F5C6}" srcOrd="3" destOrd="0" parTransId="{B8596F6B-C139-4082-8F33-DA16B53F130D}" sibTransId="{AA1E2752-546A-43B8-89CA-A36911BB9833}"/>
    <dgm:cxn modelId="{B07E500C-D5F6-459D-AB33-FBF677317571}" type="presOf" srcId="{77515AD9-AB86-4E7F-BF1B-30ECDACE8DD4}" destId="{43F3EBB1-8150-4B86-AB79-9DE2B05C6788}" srcOrd="0" destOrd="0" presId="urn:microsoft.com/office/officeart/2005/8/layout/vList3#1"/>
    <dgm:cxn modelId="{B6710B10-C10F-4BEF-A9FD-1BF248EB417F}" type="presOf" srcId="{77CCB2CB-B095-49D3-93E7-A9E56B1D7C75}" destId="{35A7B333-E39E-496E-9ED8-57ABEA992D0C}" srcOrd="0" destOrd="0" presId="urn:microsoft.com/office/officeart/2005/8/layout/vList3#1"/>
    <dgm:cxn modelId="{6333A213-E6F8-4085-B465-94D83C7CE586}" srcId="{77515AD9-AB86-4E7F-BF1B-30ECDACE8DD4}" destId="{94ED4E63-4E36-4BD1-94FC-C6DA096D6761}" srcOrd="1" destOrd="0" parTransId="{66E21AF5-C1E0-4F37-9918-0149A6C0627D}" sibTransId="{9332E194-EAB1-4F7A-9141-55755679291D}"/>
    <dgm:cxn modelId="{A9F20F19-2460-4C5A-A262-FC3161FAD82E}" type="presOf" srcId="{26C638FB-91F7-461E-803F-E0CB692CA042}" destId="{3ED22DAB-7520-4482-A9A9-29A7EB10CB86}" srcOrd="0" destOrd="0" presId="urn:microsoft.com/office/officeart/2005/8/layout/vList3#1"/>
    <dgm:cxn modelId="{2D254422-9EE6-4823-891E-040D78B85F31}" type="presOf" srcId="{A7957D82-FBBB-4F72-A879-057ED82BA9D7}" destId="{D2F965D7-A146-4B67-90BA-8038509C15E5}" srcOrd="0" destOrd="0" presId="urn:microsoft.com/office/officeart/2005/8/layout/vList3#1"/>
    <dgm:cxn modelId="{AEB8AF34-AF00-4FA5-83DE-80FF576F5AB4}" srcId="{77515AD9-AB86-4E7F-BF1B-30ECDACE8DD4}" destId="{591DB5B6-346E-4AE6-9139-7F380944ED02}" srcOrd="0" destOrd="0" parTransId="{66355FB5-5AE9-4C9A-9592-83BAF88E404E}" sibTransId="{69E5D5B0-2682-4BA3-BA02-012E6A135076}"/>
    <dgm:cxn modelId="{259B4338-51BE-42FC-9679-1360222E5E03}" srcId="{77515AD9-AB86-4E7F-BF1B-30ECDACE8DD4}" destId="{77CCB2CB-B095-49D3-93E7-A9E56B1D7C75}" srcOrd="6" destOrd="0" parTransId="{70D348C3-FCC3-4486-B2D5-4E1D8515E9B0}" sibTransId="{9D8C675C-A4F0-4258-8174-4ECE889494A6}"/>
    <dgm:cxn modelId="{FA003C51-C071-4D42-82C9-A7841B701C59}" srcId="{77515AD9-AB86-4E7F-BF1B-30ECDACE8DD4}" destId="{26C638FB-91F7-461E-803F-E0CB692CA042}" srcOrd="4" destOrd="0" parTransId="{C7C34FC6-F3D0-4C9F-B5AC-80E540CB1C06}" sibTransId="{168CABD2-BC7B-424F-AAB9-A4AC6CD7E865}"/>
    <dgm:cxn modelId="{23902E55-D9C0-416F-985C-897351EF870A}" type="presOf" srcId="{0134C29A-A173-4558-893D-E82BB22FC606}" destId="{0E8F2915-E494-49BA-A5DC-CF72265828F0}" srcOrd="0" destOrd="0" presId="urn:microsoft.com/office/officeart/2005/8/layout/vList3#1"/>
    <dgm:cxn modelId="{B9D18A56-E6DE-40D4-B0DC-B75ED326D141}" type="presOf" srcId="{94ED4E63-4E36-4BD1-94FC-C6DA096D6761}" destId="{4965D808-7ACD-460E-9755-15504D66D20F}" srcOrd="0" destOrd="0" presId="urn:microsoft.com/office/officeart/2005/8/layout/vList3#1"/>
    <dgm:cxn modelId="{56A6BD56-71C2-459F-81D9-4338F0E35F01}" type="presOf" srcId="{591DB5B6-346E-4AE6-9139-7F380944ED02}" destId="{4D5F2625-CE62-419A-890D-03B8CFC34E1C}" srcOrd="0" destOrd="0" presId="urn:microsoft.com/office/officeart/2005/8/layout/vList3#1"/>
    <dgm:cxn modelId="{DA6C9B57-7480-470A-87E0-09C23367E42E}" srcId="{77515AD9-AB86-4E7F-BF1B-30ECDACE8DD4}" destId="{44AA5C9D-E988-4BAD-AF38-65D7E84AF2A0}" srcOrd="8" destOrd="0" parTransId="{FD382F2B-BF0F-46E4-8847-1E0A43EAEB09}" sibTransId="{6957F6B7-2969-4E51-8C55-2BE06152DB4A}"/>
    <dgm:cxn modelId="{81201FA3-7B2C-4EDF-9C5C-452A271286BD}" srcId="{77515AD9-AB86-4E7F-BF1B-30ECDACE8DD4}" destId="{2693A0DF-5B2A-47DD-93BA-CADBEDE40874}" srcOrd="7" destOrd="0" parTransId="{E706A7DB-A619-4A70-B3FA-84AC3B1B0DFE}" sibTransId="{F39DFC8E-5D65-4643-8CFC-0BB388EAAA0F}"/>
    <dgm:cxn modelId="{5F0A80B7-36E0-4B60-8953-2EFFB8078145}" srcId="{77515AD9-AB86-4E7F-BF1B-30ECDACE8DD4}" destId="{0134C29A-A173-4558-893D-E82BB22FC606}" srcOrd="5" destOrd="0" parTransId="{571E6974-D3E8-4DA9-A2A1-9DA24CA2DEB1}" sibTransId="{3BD48313-1E9B-4541-9CBA-BF3FF2F82089}"/>
    <dgm:cxn modelId="{D27EACBA-70A8-49D4-B6C9-23F7F51E053B}" type="presOf" srcId="{2693A0DF-5B2A-47DD-93BA-CADBEDE40874}" destId="{ED1E0BEA-B7B3-492A-B9CE-FC5817DB15E3}" srcOrd="0" destOrd="0" presId="urn:microsoft.com/office/officeart/2005/8/layout/vList3#1"/>
    <dgm:cxn modelId="{DC0F83D8-A492-43D7-A45F-36F74158C906}" type="presOf" srcId="{BF33610E-AEE8-47A8-A86F-C392AE61F5C6}" destId="{A8656533-54D3-4703-8666-719AECEF40B9}" srcOrd="0" destOrd="0" presId="urn:microsoft.com/office/officeart/2005/8/layout/vList3#1"/>
    <dgm:cxn modelId="{A08B9CDA-4F30-42E5-BAB2-632A6CFB6747}" type="presOf" srcId="{44AA5C9D-E988-4BAD-AF38-65D7E84AF2A0}" destId="{9B2D1B58-9CFB-439F-8E50-677A9A981A55}" srcOrd="0" destOrd="0" presId="urn:microsoft.com/office/officeart/2005/8/layout/vList3#1"/>
    <dgm:cxn modelId="{8E4A70F7-23EB-48ED-9314-FA3FB6A94585}" type="presParOf" srcId="{43F3EBB1-8150-4B86-AB79-9DE2B05C6788}" destId="{EE97AB3B-DA80-462C-A792-591FDBFB8C41}" srcOrd="0" destOrd="0" presId="urn:microsoft.com/office/officeart/2005/8/layout/vList3#1"/>
    <dgm:cxn modelId="{57C0708C-4355-448E-A19F-CAD5767348A4}" type="presParOf" srcId="{EE97AB3B-DA80-462C-A792-591FDBFB8C41}" destId="{411C46F5-3FA0-42E1-B62B-E1DA54FFDE9D}" srcOrd="0" destOrd="0" presId="urn:microsoft.com/office/officeart/2005/8/layout/vList3#1"/>
    <dgm:cxn modelId="{A96AA915-1D59-4B55-B2D2-A93A6EE4FCB0}" type="presParOf" srcId="{EE97AB3B-DA80-462C-A792-591FDBFB8C41}" destId="{4D5F2625-CE62-419A-890D-03B8CFC34E1C}" srcOrd="1" destOrd="0" presId="urn:microsoft.com/office/officeart/2005/8/layout/vList3#1"/>
    <dgm:cxn modelId="{DC9B0F96-52FB-4293-BDD3-FE028D4CCB2D}" type="presParOf" srcId="{43F3EBB1-8150-4B86-AB79-9DE2B05C6788}" destId="{0518E66E-2201-4429-BCB2-0C0658AD4250}" srcOrd="1" destOrd="0" presId="urn:microsoft.com/office/officeart/2005/8/layout/vList3#1"/>
    <dgm:cxn modelId="{80531D0B-BBA4-4BB9-BD99-3CAF7FFBD311}" type="presParOf" srcId="{43F3EBB1-8150-4B86-AB79-9DE2B05C6788}" destId="{9917F17A-73AA-4082-9BF8-831FB3532850}" srcOrd="2" destOrd="0" presId="urn:microsoft.com/office/officeart/2005/8/layout/vList3#1"/>
    <dgm:cxn modelId="{58831090-D3E7-4617-8B5C-A7B89FCAAF1B}" type="presParOf" srcId="{9917F17A-73AA-4082-9BF8-831FB3532850}" destId="{1982E52A-6AD0-4FE0-A7BD-BE90D977741E}" srcOrd="0" destOrd="0" presId="urn:microsoft.com/office/officeart/2005/8/layout/vList3#1"/>
    <dgm:cxn modelId="{37D6B541-AF15-4FF0-BD61-15870F57F43A}" type="presParOf" srcId="{9917F17A-73AA-4082-9BF8-831FB3532850}" destId="{4965D808-7ACD-460E-9755-15504D66D20F}" srcOrd="1" destOrd="0" presId="urn:microsoft.com/office/officeart/2005/8/layout/vList3#1"/>
    <dgm:cxn modelId="{8E4C8B1C-3A7F-4167-BADF-83B89BC12978}" type="presParOf" srcId="{43F3EBB1-8150-4B86-AB79-9DE2B05C6788}" destId="{28B98E64-3E77-417D-BD5F-2B0E57408362}" srcOrd="3" destOrd="0" presId="urn:microsoft.com/office/officeart/2005/8/layout/vList3#1"/>
    <dgm:cxn modelId="{5953CAB6-B6BD-4602-BED7-357DA8FA9C21}" type="presParOf" srcId="{43F3EBB1-8150-4B86-AB79-9DE2B05C6788}" destId="{E04D3C6C-5DE4-4F23-8770-EDF77AB19F29}" srcOrd="4" destOrd="0" presId="urn:microsoft.com/office/officeart/2005/8/layout/vList3#1"/>
    <dgm:cxn modelId="{02DED90F-3211-4C45-B0E8-AC932A319938}" type="presParOf" srcId="{E04D3C6C-5DE4-4F23-8770-EDF77AB19F29}" destId="{E24E2ABC-7579-43F5-922F-513B3CA9765C}" srcOrd="0" destOrd="0" presId="urn:microsoft.com/office/officeart/2005/8/layout/vList3#1"/>
    <dgm:cxn modelId="{70C9F290-6D69-448A-B59D-72E05D0CFF73}" type="presParOf" srcId="{E04D3C6C-5DE4-4F23-8770-EDF77AB19F29}" destId="{D2F965D7-A146-4B67-90BA-8038509C15E5}" srcOrd="1" destOrd="0" presId="urn:microsoft.com/office/officeart/2005/8/layout/vList3#1"/>
    <dgm:cxn modelId="{36B5372E-CFB4-4E99-B886-2E2FA1BDCFEF}" type="presParOf" srcId="{43F3EBB1-8150-4B86-AB79-9DE2B05C6788}" destId="{2343DEBC-6A4A-483C-81A2-06C442B3B506}" srcOrd="5" destOrd="0" presId="urn:microsoft.com/office/officeart/2005/8/layout/vList3#1"/>
    <dgm:cxn modelId="{82C6EB67-5516-4DE7-9C46-6F4477E94B1C}" type="presParOf" srcId="{43F3EBB1-8150-4B86-AB79-9DE2B05C6788}" destId="{2E07EB78-6FED-4069-A736-5313E90AC5E5}" srcOrd="6" destOrd="0" presId="urn:microsoft.com/office/officeart/2005/8/layout/vList3#1"/>
    <dgm:cxn modelId="{DDA310C2-B0C8-4728-A7C5-4722A2DCF770}" type="presParOf" srcId="{2E07EB78-6FED-4069-A736-5313E90AC5E5}" destId="{4AF34385-BA6A-4310-ADA8-E7842874D615}" srcOrd="0" destOrd="0" presId="urn:microsoft.com/office/officeart/2005/8/layout/vList3#1"/>
    <dgm:cxn modelId="{71B73AC8-75B6-4DDC-AAEC-246CA6A15FC9}" type="presParOf" srcId="{2E07EB78-6FED-4069-A736-5313E90AC5E5}" destId="{A8656533-54D3-4703-8666-719AECEF40B9}" srcOrd="1" destOrd="0" presId="urn:microsoft.com/office/officeart/2005/8/layout/vList3#1"/>
    <dgm:cxn modelId="{3E8C2014-FAE5-46D2-8933-91D5E75AAC20}" type="presParOf" srcId="{43F3EBB1-8150-4B86-AB79-9DE2B05C6788}" destId="{5729AA82-D168-4782-A31D-419ABD79BA92}" srcOrd="7" destOrd="0" presId="urn:microsoft.com/office/officeart/2005/8/layout/vList3#1"/>
    <dgm:cxn modelId="{56C6B867-7DCC-4F58-ACF4-7C885F7ABE37}" type="presParOf" srcId="{43F3EBB1-8150-4B86-AB79-9DE2B05C6788}" destId="{D6056A3A-2721-4EF8-95E8-3D68E8A3C1EF}" srcOrd="8" destOrd="0" presId="urn:microsoft.com/office/officeart/2005/8/layout/vList3#1"/>
    <dgm:cxn modelId="{4C44E3A5-2CCC-4982-80BC-848DB52EFC08}" type="presParOf" srcId="{D6056A3A-2721-4EF8-95E8-3D68E8A3C1EF}" destId="{2953EB22-DCBE-42D2-8B79-43C5A6A126D5}" srcOrd="0" destOrd="0" presId="urn:microsoft.com/office/officeart/2005/8/layout/vList3#1"/>
    <dgm:cxn modelId="{8E360908-17B6-4839-8228-28C2A8218690}" type="presParOf" srcId="{D6056A3A-2721-4EF8-95E8-3D68E8A3C1EF}" destId="{3ED22DAB-7520-4482-A9A9-29A7EB10CB86}" srcOrd="1" destOrd="0" presId="urn:microsoft.com/office/officeart/2005/8/layout/vList3#1"/>
    <dgm:cxn modelId="{D4D94960-6781-45E4-9D8D-086C3D9CF0C0}" type="presParOf" srcId="{43F3EBB1-8150-4B86-AB79-9DE2B05C6788}" destId="{1A7626DC-BC41-4652-9F85-FD8AB3C3C19F}" srcOrd="9" destOrd="0" presId="urn:microsoft.com/office/officeart/2005/8/layout/vList3#1"/>
    <dgm:cxn modelId="{CB039CD0-7A96-46C7-B977-DB2B4F9618A2}" type="presParOf" srcId="{43F3EBB1-8150-4B86-AB79-9DE2B05C6788}" destId="{7A6A85BC-647C-45E7-B22D-9215FDAF2D17}" srcOrd="10" destOrd="0" presId="urn:microsoft.com/office/officeart/2005/8/layout/vList3#1"/>
    <dgm:cxn modelId="{F671F709-AD88-4695-A91D-D3E11991456D}" type="presParOf" srcId="{7A6A85BC-647C-45E7-B22D-9215FDAF2D17}" destId="{77C8FF07-280A-4DB2-B6B3-16987285E1BD}" srcOrd="0" destOrd="0" presId="urn:microsoft.com/office/officeart/2005/8/layout/vList3#1"/>
    <dgm:cxn modelId="{75727A7D-771A-4F9F-9294-3AB84079E556}" type="presParOf" srcId="{7A6A85BC-647C-45E7-B22D-9215FDAF2D17}" destId="{0E8F2915-E494-49BA-A5DC-CF72265828F0}" srcOrd="1" destOrd="0" presId="urn:microsoft.com/office/officeart/2005/8/layout/vList3#1"/>
    <dgm:cxn modelId="{D6E02F84-5418-4A14-9238-3F148C6C08EE}" type="presParOf" srcId="{43F3EBB1-8150-4B86-AB79-9DE2B05C6788}" destId="{1BF1F2FE-C3F1-4A46-8927-2CB4BC0367A7}" srcOrd="11" destOrd="0" presId="urn:microsoft.com/office/officeart/2005/8/layout/vList3#1"/>
    <dgm:cxn modelId="{8C4C00D8-AD78-4FA8-B588-50D175B57266}" type="presParOf" srcId="{43F3EBB1-8150-4B86-AB79-9DE2B05C6788}" destId="{A5A381E2-B56B-4F3A-904D-23514252B4BE}" srcOrd="12" destOrd="0" presId="urn:microsoft.com/office/officeart/2005/8/layout/vList3#1"/>
    <dgm:cxn modelId="{D2BE3BDD-BB38-4B1C-9117-70888DA7DA38}" type="presParOf" srcId="{A5A381E2-B56B-4F3A-904D-23514252B4BE}" destId="{F0C536F0-8D2F-4107-AFA0-AF6C85A79F37}" srcOrd="0" destOrd="0" presId="urn:microsoft.com/office/officeart/2005/8/layout/vList3#1"/>
    <dgm:cxn modelId="{D612B005-A313-4CDB-BB78-28897E3F7360}" type="presParOf" srcId="{A5A381E2-B56B-4F3A-904D-23514252B4BE}" destId="{35A7B333-E39E-496E-9ED8-57ABEA992D0C}" srcOrd="1" destOrd="0" presId="urn:microsoft.com/office/officeart/2005/8/layout/vList3#1"/>
    <dgm:cxn modelId="{69BC6743-17EF-4E81-9166-9DC144DAAE8E}" type="presParOf" srcId="{43F3EBB1-8150-4B86-AB79-9DE2B05C6788}" destId="{A13DEB0B-61D8-4D23-A532-3A7ACD2022CE}" srcOrd="13" destOrd="0" presId="urn:microsoft.com/office/officeart/2005/8/layout/vList3#1"/>
    <dgm:cxn modelId="{5B46B9DB-CE24-4DD4-BCB8-8A4EE10C31F0}" type="presParOf" srcId="{43F3EBB1-8150-4B86-AB79-9DE2B05C6788}" destId="{253F1C2B-AF96-44CF-BCE7-C2419283B6A8}" srcOrd="14" destOrd="0" presId="urn:microsoft.com/office/officeart/2005/8/layout/vList3#1"/>
    <dgm:cxn modelId="{31C9724D-61BA-4070-9163-123E313B18C7}" type="presParOf" srcId="{253F1C2B-AF96-44CF-BCE7-C2419283B6A8}" destId="{1300A1D4-C363-4E3A-880C-C89B93B1299D}" srcOrd="0" destOrd="0" presId="urn:microsoft.com/office/officeart/2005/8/layout/vList3#1"/>
    <dgm:cxn modelId="{EE7BBBCD-1BBD-4A60-956B-BC1D29EB76A0}" type="presParOf" srcId="{253F1C2B-AF96-44CF-BCE7-C2419283B6A8}" destId="{ED1E0BEA-B7B3-492A-B9CE-FC5817DB15E3}" srcOrd="1" destOrd="0" presId="urn:microsoft.com/office/officeart/2005/8/layout/vList3#1"/>
    <dgm:cxn modelId="{6D86F34C-695D-439A-B615-E99790F0C2CE}" type="presParOf" srcId="{43F3EBB1-8150-4B86-AB79-9DE2B05C6788}" destId="{0BDE31AD-B86B-411A-A09B-C270426BEC75}" srcOrd="15" destOrd="0" presId="urn:microsoft.com/office/officeart/2005/8/layout/vList3#1"/>
    <dgm:cxn modelId="{FA6B4CDA-76CB-4887-8047-BF4C1AC2B47D}" type="presParOf" srcId="{43F3EBB1-8150-4B86-AB79-9DE2B05C6788}" destId="{674FD6CC-0468-441F-9209-193A29A81A2F}" srcOrd="16" destOrd="0" presId="urn:microsoft.com/office/officeart/2005/8/layout/vList3#1"/>
    <dgm:cxn modelId="{FF351004-27B1-417C-951C-DA00D97C4F08}" type="presParOf" srcId="{674FD6CC-0468-441F-9209-193A29A81A2F}" destId="{A701BA87-4054-41D7-B838-42DB2C348B1E}" srcOrd="0" destOrd="0" presId="urn:microsoft.com/office/officeart/2005/8/layout/vList3#1"/>
    <dgm:cxn modelId="{87AD9F4F-5C67-4E61-B928-F4B07544F98F}" type="presParOf" srcId="{674FD6CC-0468-441F-9209-193A29A81A2F}" destId="{9B2D1B58-9CFB-439F-8E50-677A9A981A5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11E477-A027-4701-9B95-356376E18568}" type="doc">
      <dgm:prSet loTypeId="urn:diagrams.loki3.com/BracketList+Icon" loCatId="list" qsTypeId="urn:microsoft.com/office/officeart/2005/8/quickstyle/simple1" qsCatId="simple" csTypeId="urn:microsoft.com/office/officeart/2005/8/colors/accent1_2" csCatId="accent1" phldr="1"/>
      <dgm:spPr/>
      <dgm:t>
        <a:bodyPr/>
        <a:lstStyle/>
        <a:p>
          <a:endParaRPr lang="tr-TR"/>
        </a:p>
      </dgm:t>
    </dgm:pt>
    <dgm:pt modelId="{51C16A33-18ED-4D3D-9D8A-7D385DA03E05}">
      <dgm:prSet phldrT="[Metin]"/>
      <dgm:spPr/>
      <dgm:t>
        <a:bodyPr/>
        <a:lstStyle/>
        <a:p>
          <a:r>
            <a:rPr lang="tr-TR" dirty="0" err="1"/>
            <a:t>Erasmus</a:t>
          </a:r>
          <a:r>
            <a:rPr lang="tr-TR" dirty="0"/>
            <a:t>+ Programı İle Yurtdışında Eğitim</a:t>
          </a:r>
        </a:p>
      </dgm:t>
    </dgm:pt>
    <dgm:pt modelId="{28FE62EE-89A3-4EA2-BB02-01B410B0F48E}" type="parTrans" cxnId="{DAC3C528-429F-4299-ADF1-AFC16D3AE05C}">
      <dgm:prSet/>
      <dgm:spPr/>
      <dgm:t>
        <a:bodyPr/>
        <a:lstStyle/>
        <a:p>
          <a:endParaRPr lang="tr-TR"/>
        </a:p>
      </dgm:t>
    </dgm:pt>
    <dgm:pt modelId="{FA4A756C-894C-498B-9F9F-AB1C2DCF60EB}" type="sibTrans" cxnId="{DAC3C528-429F-4299-ADF1-AFC16D3AE05C}">
      <dgm:prSet/>
      <dgm:spPr/>
      <dgm:t>
        <a:bodyPr/>
        <a:lstStyle/>
        <a:p>
          <a:endParaRPr lang="tr-TR"/>
        </a:p>
      </dgm:t>
    </dgm:pt>
    <dgm:pt modelId="{3DD9DFD0-DBD8-486F-9FB4-ECD316F48C06}">
      <dgm:prSet phldrT="[Metin]"/>
      <dgm:spPr/>
      <dgm:t>
        <a:bodyPr/>
        <a:lstStyle/>
        <a:p>
          <a:r>
            <a:rPr lang="tr-TR" dirty="0"/>
            <a:t>Diğer İmkanlar</a:t>
          </a:r>
        </a:p>
      </dgm:t>
    </dgm:pt>
    <dgm:pt modelId="{27707A0F-94EE-4322-A9B6-C87AF2D85405}" type="parTrans" cxnId="{DACCEB1E-51E1-4172-B720-B61ABC2B22F8}">
      <dgm:prSet/>
      <dgm:spPr/>
      <dgm:t>
        <a:bodyPr/>
        <a:lstStyle/>
        <a:p>
          <a:endParaRPr lang="tr-TR"/>
        </a:p>
      </dgm:t>
    </dgm:pt>
    <dgm:pt modelId="{A7178369-3DCC-4230-87A5-97D8E52B69CE}" type="sibTrans" cxnId="{DACCEB1E-51E1-4172-B720-B61ABC2B22F8}">
      <dgm:prSet/>
      <dgm:spPr/>
      <dgm:t>
        <a:bodyPr/>
        <a:lstStyle/>
        <a:p>
          <a:endParaRPr lang="tr-TR"/>
        </a:p>
      </dgm:t>
    </dgm:pt>
    <dgm:pt modelId="{A0EE750D-230C-40B5-91CA-79F777286873}">
      <dgm:prSet phldrT="[Metin]"/>
      <dgm:spPr/>
      <dgm:t>
        <a:bodyPr/>
        <a:lstStyle/>
        <a:p>
          <a:r>
            <a:rPr lang="tr-TR" dirty="0"/>
            <a:t>Çift </a:t>
          </a:r>
          <a:r>
            <a:rPr lang="tr-TR" dirty="0" err="1"/>
            <a:t>Anadal</a:t>
          </a:r>
          <a:r>
            <a:rPr lang="tr-TR" dirty="0"/>
            <a:t> ile çift diploma</a:t>
          </a:r>
        </a:p>
      </dgm:t>
    </dgm:pt>
    <dgm:pt modelId="{AE75C050-808D-4DFC-901B-64425427F0AF}" type="parTrans" cxnId="{495516E3-D8E2-4738-AA5F-C048F32670A1}">
      <dgm:prSet/>
      <dgm:spPr/>
      <dgm:t>
        <a:bodyPr/>
        <a:lstStyle/>
        <a:p>
          <a:endParaRPr lang="tr-TR"/>
        </a:p>
      </dgm:t>
    </dgm:pt>
    <dgm:pt modelId="{6FA84C20-635C-481B-8E32-1DAA84398BCE}" type="sibTrans" cxnId="{495516E3-D8E2-4738-AA5F-C048F32670A1}">
      <dgm:prSet/>
      <dgm:spPr/>
      <dgm:t>
        <a:bodyPr/>
        <a:lstStyle/>
        <a:p>
          <a:endParaRPr lang="tr-TR"/>
        </a:p>
      </dgm:t>
    </dgm:pt>
    <dgm:pt modelId="{5C7AD5D9-FEA6-4987-9D9E-227A2B953CC6}">
      <dgm:prSet phldrT="[Metin]"/>
      <dgm:spPr/>
      <dgm:t>
        <a:bodyPr/>
        <a:lstStyle/>
        <a:p>
          <a:r>
            <a:rPr lang="tr-TR" dirty="0"/>
            <a:t>Farabi programı</a:t>
          </a:r>
        </a:p>
      </dgm:t>
    </dgm:pt>
    <dgm:pt modelId="{5AF29288-91C8-4A8E-B2ED-FF78DACB983A}" type="parTrans" cxnId="{8FA9D1DA-DD58-4B69-8C84-AC1E8E34D54D}">
      <dgm:prSet/>
      <dgm:spPr/>
      <dgm:t>
        <a:bodyPr/>
        <a:lstStyle/>
        <a:p>
          <a:endParaRPr lang="tr-TR"/>
        </a:p>
      </dgm:t>
    </dgm:pt>
    <dgm:pt modelId="{662A71EF-D480-4BC3-A251-238DFA25F3AA}" type="sibTrans" cxnId="{8FA9D1DA-DD58-4B69-8C84-AC1E8E34D54D}">
      <dgm:prSet/>
      <dgm:spPr/>
      <dgm:t>
        <a:bodyPr/>
        <a:lstStyle/>
        <a:p>
          <a:endParaRPr lang="tr-TR"/>
        </a:p>
      </dgm:t>
    </dgm:pt>
    <dgm:pt modelId="{56DF4903-93E8-4C5C-AF2B-2F784A1BAC66}">
      <dgm:prSet phldrT="[Metin]"/>
      <dgm:spPr/>
      <dgm:t>
        <a:bodyPr/>
        <a:lstStyle/>
        <a:p>
          <a:r>
            <a:rPr lang="tr-TR" dirty="0"/>
            <a:t>Yatay Geçiş imkanı</a:t>
          </a:r>
        </a:p>
      </dgm:t>
    </dgm:pt>
    <dgm:pt modelId="{CD4772C5-C29B-4388-A345-8574860136D8}" type="parTrans" cxnId="{9E1E2B59-DD6A-45BE-BFF1-FEB592A8A615}">
      <dgm:prSet/>
      <dgm:spPr/>
      <dgm:t>
        <a:bodyPr/>
        <a:lstStyle/>
        <a:p>
          <a:endParaRPr lang="tr-TR"/>
        </a:p>
      </dgm:t>
    </dgm:pt>
    <dgm:pt modelId="{619AC311-64CE-4EED-B63D-5C9ABCEB2BD3}" type="sibTrans" cxnId="{9E1E2B59-DD6A-45BE-BFF1-FEB592A8A615}">
      <dgm:prSet/>
      <dgm:spPr/>
      <dgm:t>
        <a:bodyPr/>
        <a:lstStyle/>
        <a:p>
          <a:endParaRPr lang="tr-TR"/>
        </a:p>
      </dgm:t>
    </dgm:pt>
    <dgm:pt modelId="{6272BB28-1A98-4746-B241-D0CAE2B8643B}">
      <dgm:prSet phldrT="[Metin]"/>
      <dgm:spPr/>
      <dgm:t>
        <a:bodyPr/>
        <a:lstStyle/>
        <a:p>
          <a:r>
            <a:rPr lang="tr-TR" dirty="0"/>
            <a:t>İsteğe bağlı </a:t>
          </a:r>
          <a:r>
            <a:rPr lang="tr-TR" dirty="0" err="1"/>
            <a:t>ingilizce</a:t>
          </a:r>
          <a:r>
            <a:rPr lang="tr-TR" dirty="0"/>
            <a:t> hazırlık sınıfı ve yanında isteğe bağlı ikinci bir dil eğitimi</a:t>
          </a:r>
        </a:p>
      </dgm:t>
    </dgm:pt>
    <dgm:pt modelId="{4A2D334B-F7D2-47F9-9F8F-299976411DC0}" type="parTrans" cxnId="{C113AA65-64C8-4B8E-8344-0787F24E8E8A}">
      <dgm:prSet/>
      <dgm:spPr/>
      <dgm:t>
        <a:bodyPr/>
        <a:lstStyle/>
        <a:p>
          <a:endParaRPr lang="tr-TR"/>
        </a:p>
      </dgm:t>
    </dgm:pt>
    <dgm:pt modelId="{8B31C601-D31F-4CF9-9587-C6B737D8304E}" type="sibTrans" cxnId="{C113AA65-64C8-4B8E-8344-0787F24E8E8A}">
      <dgm:prSet/>
      <dgm:spPr/>
      <dgm:t>
        <a:bodyPr/>
        <a:lstStyle/>
        <a:p>
          <a:endParaRPr lang="tr-TR"/>
        </a:p>
      </dgm:t>
    </dgm:pt>
    <dgm:pt modelId="{440CF403-D624-426F-AFB6-0D0C500022C1}">
      <dgm:prSet phldrT="[Metin]"/>
      <dgm:spPr/>
      <dgm:t>
        <a:bodyPr/>
        <a:lstStyle/>
        <a:p>
          <a:r>
            <a:rPr lang="tr-TR" dirty="0"/>
            <a:t>Mevlana Programı İle Yurtdışında Eğitim</a:t>
          </a:r>
        </a:p>
      </dgm:t>
    </dgm:pt>
    <dgm:pt modelId="{C44E89FE-09AC-4258-A126-B83F865E612B}" type="parTrans" cxnId="{223D91E0-0852-4842-9A8C-1688824B0F24}">
      <dgm:prSet/>
      <dgm:spPr/>
      <dgm:t>
        <a:bodyPr/>
        <a:lstStyle/>
        <a:p>
          <a:endParaRPr lang="tr-TR"/>
        </a:p>
      </dgm:t>
    </dgm:pt>
    <dgm:pt modelId="{4E24FB75-76DD-4A49-8D66-45DF2C758CEB}" type="sibTrans" cxnId="{223D91E0-0852-4842-9A8C-1688824B0F24}">
      <dgm:prSet/>
      <dgm:spPr/>
      <dgm:t>
        <a:bodyPr/>
        <a:lstStyle/>
        <a:p>
          <a:endParaRPr lang="tr-TR"/>
        </a:p>
      </dgm:t>
    </dgm:pt>
    <dgm:pt modelId="{674A4121-10A5-49F8-BE3D-19788975395A}">
      <dgm:prSet phldrT="[Metin]"/>
      <dgm:spPr/>
      <dgm:t>
        <a:bodyPr/>
        <a:lstStyle/>
        <a:p>
          <a:r>
            <a:rPr lang="tr-TR" b="0" i="0" dirty="0"/>
            <a:t>Mevlana Değişim Programı, yurtiçinde eğitim veren yükseköğretim kurumları ile yurtdışında eğitim veren yükseköğretim kurumları arasında öğrenci ve öğretim elemanı değişimini mümkün kılan bir programdır. </a:t>
          </a:r>
          <a:endParaRPr lang="tr-TR" dirty="0"/>
        </a:p>
      </dgm:t>
    </dgm:pt>
    <dgm:pt modelId="{5BE10D9A-6F1C-4A50-837A-67BF68EB2792}" type="sibTrans" cxnId="{620441DC-B56C-4912-AC0C-FA557546B574}">
      <dgm:prSet/>
      <dgm:spPr/>
      <dgm:t>
        <a:bodyPr/>
        <a:lstStyle/>
        <a:p>
          <a:endParaRPr lang="tr-TR"/>
        </a:p>
      </dgm:t>
    </dgm:pt>
    <dgm:pt modelId="{F8A27185-4135-4BB4-BD75-95A36C397AB1}" type="parTrans" cxnId="{620441DC-B56C-4912-AC0C-FA557546B574}">
      <dgm:prSet/>
      <dgm:spPr/>
      <dgm:t>
        <a:bodyPr/>
        <a:lstStyle/>
        <a:p>
          <a:endParaRPr lang="tr-TR"/>
        </a:p>
      </dgm:t>
    </dgm:pt>
    <dgm:pt modelId="{209C884E-57C9-422E-9BD2-50971E935D36}">
      <dgm:prSet phldrT="[Metin]"/>
      <dgm:spPr/>
      <dgm:t>
        <a:bodyPr/>
        <a:lstStyle/>
        <a:p>
          <a:r>
            <a:rPr lang="tr-TR" b="0" i="0" u="none" dirty="0"/>
            <a:t>UNIVERSIDAD DE CANTABRIA (İspanya)</a:t>
          </a:r>
          <a:endParaRPr lang="tr-TR" dirty="0"/>
        </a:p>
      </dgm:t>
    </dgm:pt>
    <dgm:pt modelId="{4881AFD4-B7F1-4BF8-B79B-E78084ABEB89}" type="parTrans" cxnId="{C6D7E863-5E47-44CC-A9BE-446FF43345F8}">
      <dgm:prSet/>
      <dgm:spPr/>
      <dgm:t>
        <a:bodyPr/>
        <a:lstStyle/>
        <a:p>
          <a:endParaRPr lang="tr-TR"/>
        </a:p>
      </dgm:t>
    </dgm:pt>
    <dgm:pt modelId="{FF9227FE-C021-4281-8105-481B0062AAE2}" type="sibTrans" cxnId="{C6D7E863-5E47-44CC-A9BE-446FF43345F8}">
      <dgm:prSet/>
      <dgm:spPr/>
      <dgm:t>
        <a:bodyPr/>
        <a:lstStyle/>
        <a:p>
          <a:endParaRPr lang="tr-TR"/>
        </a:p>
      </dgm:t>
    </dgm:pt>
    <dgm:pt modelId="{C2A3C6E5-8123-4B1C-B3BB-2BBE6379BCD5}">
      <dgm:prSet phldrT="[Metin]"/>
      <dgm:spPr/>
      <dgm:t>
        <a:bodyPr/>
        <a:lstStyle/>
        <a:p>
          <a:r>
            <a:rPr lang="tr-TR" b="0" i="0" u="none" dirty="0"/>
            <a:t>UNIVERSIDAD DE CASTILLA-LA MANCHA (İspanya)</a:t>
          </a:r>
          <a:endParaRPr lang="tr-TR" dirty="0"/>
        </a:p>
      </dgm:t>
    </dgm:pt>
    <dgm:pt modelId="{5FFDA112-02A2-495F-94ED-6B928DC91486}" type="parTrans" cxnId="{62374F53-E118-4B9F-AFE4-D6BF27B232FC}">
      <dgm:prSet/>
      <dgm:spPr/>
      <dgm:t>
        <a:bodyPr/>
        <a:lstStyle/>
        <a:p>
          <a:endParaRPr lang="tr-TR"/>
        </a:p>
      </dgm:t>
    </dgm:pt>
    <dgm:pt modelId="{E665FE26-AD15-4A24-8AF1-1283B4449E9A}" type="sibTrans" cxnId="{62374F53-E118-4B9F-AFE4-D6BF27B232FC}">
      <dgm:prSet/>
      <dgm:spPr/>
      <dgm:t>
        <a:bodyPr/>
        <a:lstStyle/>
        <a:p>
          <a:endParaRPr lang="tr-TR"/>
        </a:p>
      </dgm:t>
    </dgm:pt>
    <dgm:pt modelId="{319D4A59-44F2-42B9-8920-E2DDC2038BC0}">
      <dgm:prSet phldrT="[Metin]"/>
      <dgm:spPr/>
      <dgm:t>
        <a:bodyPr/>
        <a:lstStyle/>
        <a:p>
          <a:r>
            <a:rPr lang="tr-TR" b="0" i="0" u="none" dirty="0"/>
            <a:t>VENTSPILS UNIVERSITY COLLEGE (Letonya)</a:t>
          </a:r>
          <a:endParaRPr lang="tr-TR" dirty="0"/>
        </a:p>
      </dgm:t>
    </dgm:pt>
    <dgm:pt modelId="{B5D96439-DB2E-4140-A3A8-CD9B624488AD}" type="parTrans" cxnId="{1B6018DE-317D-4CE3-AE64-8959656037B8}">
      <dgm:prSet/>
      <dgm:spPr/>
      <dgm:t>
        <a:bodyPr/>
        <a:lstStyle/>
        <a:p>
          <a:endParaRPr lang="tr-TR"/>
        </a:p>
      </dgm:t>
    </dgm:pt>
    <dgm:pt modelId="{96C3DEC7-BE61-4811-8806-26F0763B8F20}" type="sibTrans" cxnId="{1B6018DE-317D-4CE3-AE64-8959656037B8}">
      <dgm:prSet/>
      <dgm:spPr/>
      <dgm:t>
        <a:bodyPr/>
        <a:lstStyle/>
        <a:p>
          <a:endParaRPr lang="tr-TR"/>
        </a:p>
      </dgm:t>
    </dgm:pt>
    <dgm:pt modelId="{073F0408-1863-472D-8E30-D9C8718EE64E}">
      <dgm:prSet phldrT="[Metin]"/>
      <dgm:spPr/>
      <dgm:t>
        <a:bodyPr/>
        <a:lstStyle/>
        <a:p>
          <a:r>
            <a:rPr lang="en-US" b="0" i="0" u="none" dirty="0"/>
            <a:t>BUDAPES UNIVERSITY OF TECHNOLOGY AND ECONOMICS</a:t>
          </a:r>
          <a:r>
            <a:rPr lang="tr-TR" b="0" i="0" u="none" dirty="0"/>
            <a:t> (Macaristan)</a:t>
          </a:r>
          <a:endParaRPr lang="tr-TR" dirty="0"/>
        </a:p>
      </dgm:t>
    </dgm:pt>
    <dgm:pt modelId="{C29AC069-44F6-481D-92DD-760F47148598}" type="parTrans" cxnId="{0723B0C4-369E-4307-83AC-EFAF2F4C07C6}">
      <dgm:prSet/>
      <dgm:spPr/>
      <dgm:t>
        <a:bodyPr/>
        <a:lstStyle/>
        <a:p>
          <a:endParaRPr lang="tr-TR"/>
        </a:p>
      </dgm:t>
    </dgm:pt>
    <dgm:pt modelId="{49346F5E-ECBE-4768-A03E-8B53776AEA74}" type="sibTrans" cxnId="{0723B0C4-369E-4307-83AC-EFAF2F4C07C6}">
      <dgm:prSet/>
      <dgm:spPr/>
      <dgm:t>
        <a:bodyPr/>
        <a:lstStyle/>
        <a:p>
          <a:endParaRPr lang="tr-TR"/>
        </a:p>
      </dgm:t>
    </dgm:pt>
    <dgm:pt modelId="{00912928-4AED-4F41-9627-488CD70ADFE0}">
      <dgm:prSet/>
      <dgm:spPr/>
      <dgm:t>
        <a:bodyPr/>
        <a:lstStyle/>
        <a:p>
          <a:r>
            <a:rPr lang="tr-TR" b="0" i="0" u="none" dirty="0"/>
            <a:t>POLITECHNIKA OPOLSKA (Polonya)</a:t>
          </a:r>
          <a:endParaRPr lang="tr-TR" dirty="0"/>
        </a:p>
      </dgm:t>
    </dgm:pt>
    <dgm:pt modelId="{C04577E5-CB08-4AF0-BC79-A6974623821E}" type="parTrans" cxnId="{95CEBB04-7375-4C7C-881B-301696FCB2B5}">
      <dgm:prSet/>
      <dgm:spPr/>
      <dgm:t>
        <a:bodyPr/>
        <a:lstStyle/>
        <a:p>
          <a:endParaRPr lang="tr-TR"/>
        </a:p>
      </dgm:t>
    </dgm:pt>
    <dgm:pt modelId="{794DF9B9-B0E6-46CD-ADE2-34A941F3DFC2}" type="sibTrans" cxnId="{95CEBB04-7375-4C7C-881B-301696FCB2B5}">
      <dgm:prSet/>
      <dgm:spPr/>
      <dgm:t>
        <a:bodyPr/>
        <a:lstStyle/>
        <a:p>
          <a:endParaRPr lang="tr-TR"/>
        </a:p>
      </dgm:t>
    </dgm:pt>
    <dgm:pt modelId="{078EDED5-81A2-4289-AF94-1A05807B0360}">
      <dgm:prSet/>
      <dgm:spPr/>
      <dgm:t>
        <a:bodyPr/>
        <a:lstStyle/>
        <a:p>
          <a:r>
            <a:rPr lang="tr-TR" b="0" i="0" u="none" dirty="0"/>
            <a:t>UNIVERSITY OF BEIRA INTERIOR (Portekiz)</a:t>
          </a:r>
          <a:endParaRPr lang="tr-TR" dirty="0"/>
        </a:p>
      </dgm:t>
    </dgm:pt>
    <dgm:pt modelId="{BD180768-4D17-4E52-AF17-C2BA44B789B4}" type="parTrans" cxnId="{38D702ED-229F-4516-8AD3-BCED6F6D2B4B}">
      <dgm:prSet/>
      <dgm:spPr/>
      <dgm:t>
        <a:bodyPr/>
        <a:lstStyle/>
        <a:p>
          <a:endParaRPr lang="tr-TR"/>
        </a:p>
      </dgm:t>
    </dgm:pt>
    <dgm:pt modelId="{12F58739-C9C5-4FB0-AA90-792D23B516D7}" type="sibTrans" cxnId="{38D702ED-229F-4516-8AD3-BCED6F6D2B4B}">
      <dgm:prSet/>
      <dgm:spPr/>
      <dgm:t>
        <a:bodyPr/>
        <a:lstStyle/>
        <a:p>
          <a:endParaRPr lang="tr-TR"/>
        </a:p>
      </dgm:t>
    </dgm:pt>
    <dgm:pt modelId="{C61FF7AD-342A-4278-9457-EC91FE98B9BF}">
      <dgm:prSet/>
      <dgm:spPr/>
      <dgm:t>
        <a:bodyPr/>
        <a:lstStyle/>
        <a:p>
          <a:r>
            <a:rPr lang="tr-TR" dirty="0"/>
            <a:t>Daha Fazla Bilgi için (http://erasmus.dpu.edu.tr/)</a:t>
          </a:r>
        </a:p>
      </dgm:t>
    </dgm:pt>
    <dgm:pt modelId="{1DAAAA1F-071B-49A8-90CD-35503C76322A}" type="parTrans" cxnId="{7F047718-3C85-49FB-839B-EF8813EA0EAB}">
      <dgm:prSet/>
      <dgm:spPr/>
      <dgm:t>
        <a:bodyPr/>
        <a:lstStyle/>
        <a:p>
          <a:endParaRPr lang="tr-TR"/>
        </a:p>
      </dgm:t>
    </dgm:pt>
    <dgm:pt modelId="{4066BAF2-C444-40D7-BE9D-756D562EFF4B}" type="sibTrans" cxnId="{7F047718-3C85-49FB-839B-EF8813EA0EAB}">
      <dgm:prSet/>
      <dgm:spPr/>
      <dgm:t>
        <a:bodyPr/>
        <a:lstStyle/>
        <a:p>
          <a:endParaRPr lang="tr-TR"/>
        </a:p>
      </dgm:t>
    </dgm:pt>
    <dgm:pt modelId="{3791E99C-3DF6-4C84-8096-69B13715A1C1}">
      <dgm:prSet phldrT="[Metin]"/>
      <dgm:spPr/>
      <dgm:t>
        <a:bodyPr/>
        <a:lstStyle/>
        <a:p>
          <a:r>
            <a:rPr lang="tr-TR" dirty="0"/>
            <a:t>Daha Fazla Bilgi için (http://mevlana.dpu.edu.tr/)</a:t>
          </a:r>
        </a:p>
      </dgm:t>
    </dgm:pt>
    <dgm:pt modelId="{C5FB34E4-6584-4FCD-89B7-3EF7A16F6805}" type="parTrans" cxnId="{83F1D46B-0C90-4AAB-981D-E63CBDCF6CA6}">
      <dgm:prSet/>
      <dgm:spPr/>
      <dgm:t>
        <a:bodyPr/>
        <a:lstStyle/>
        <a:p>
          <a:endParaRPr lang="tr-TR"/>
        </a:p>
      </dgm:t>
    </dgm:pt>
    <dgm:pt modelId="{7168CAA3-8BC6-433E-AB83-7694E78B3B3B}" type="sibTrans" cxnId="{83F1D46B-0C90-4AAB-981D-E63CBDCF6CA6}">
      <dgm:prSet/>
      <dgm:spPr/>
      <dgm:t>
        <a:bodyPr/>
        <a:lstStyle/>
        <a:p>
          <a:endParaRPr lang="tr-TR"/>
        </a:p>
      </dgm:t>
    </dgm:pt>
    <dgm:pt modelId="{0C015347-7CEB-4DD5-B6C5-F74B3FE32657}" type="pres">
      <dgm:prSet presAssocID="{BE11E477-A027-4701-9B95-356376E18568}" presName="Name0" presStyleCnt="0">
        <dgm:presLayoutVars>
          <dgm:dir/>
          <dgm:animLvl val="lvl"/>
          <dgm:resizeHandles val="exact"/>
        </dgm:presLayoutVars>
      </dgm:prSet>
      <dgm:spPr/>
    </dgm:pt>
    <dgm:pt modelId="{7B0B8F4B-73CA-4CA5-82FF-18833442A9B0}" type="pres">
      <dgm:prSet presAssocID="{51C16A33-18ED-4D3D-9D8A-7D385DA03E05}" presName="linNode" presStyleCnt="0"/>
      <dgm:spPr/>
    </dgm:pt>
    <dgm:pt modelId="{044CD5DB-7002-4B3F-91E4-8B7C6857A7F7}" type="pres">
      <dgm:prSet presAssocID="{51C16A33-18ED-4D3D-9D8A-7D385DA03E05}" presName="parTx" presStyleLbl="revTx" presStyleIdx="0" presStyleCnt="3" custScaleY="119686">
        <dgm:presLayoutVars>
          <dgm:chMax val="1"/>
          <dgm:bulletEnabled val="1"/>
        </dgm:presLayoutVars>
      </dgm:prSet>
      <dgm:spPr/>
    </dgm:pt>
    <dgm:pt modelId="{1BE8FC5B-F773-46ED-9824-CAA35E89C245}" type="pres">
      <dgm:prSet presAssocID="{51C16A33-18ED-4D3D-9D8A-7D385DA03E05}" presName="bracket" presStyleLbl="parChTrans1D1" presStyleIdx="0" presStyleCnt="3" custScaleX="106064" custScaleY="130412"/>
      <dgm:spPr/>
    </dgm:pt>
    <dgm:pt modelId="{CE9E0D84-EBB0-4838-94AA-9ECF4889C5BE}" type="pres">
      <dgm:prSet presAssocID="{51C16A33-18ED-4D3D-9D8A-7D385DA03E05}" presName="spH" presStyleCnt="0"/>
      <dgm:spPr/>
    </dgm:pt>
    <dgm:pt modelId="{FEF66A4A-1085-4C29-8F10-C8656BBA733E}" type="pres">
      <dgm:prSet presAssocID="{51C16A33-18ED-4D3D-9D8A-7D385DA03E05}" presName="desTx" presStyleLbl="node1" presStyleIdx="0" presStyleCnt="3" custScaleY="133144">
        <dgm:presLayoutVars>
          <dgm:bulletEnabled val="1"/>
        </dgm:presLayoutVars>
      </dgm:prSet>
      <dgm:spPr/>
    </dgm:pt>
    <dgm:pt modelId="{FADD5E8B-87F0-40F4-A58D-FC383EE3F5E1}" type="pres">
      <dgm:prSet presAssocID="{FA4A756C-894C-498B-9F9F-AB1C2DCF60EB}" presName="spV" presStyleCnt="0"/>
      <dgm:spPr/>
    </dgm:pt>
    <dgm:pt modelId="{80583DAB-9567-4200-ABD2-5223CAB80981}" type="pres">
      <dgm:prSet presAssocID="{440CF403-D624-426F-AFB6-0D0C500022C1}" presName="linNode" presStyleCnt="0"/>
      <dgm:spPr/>
    </dgm:pt>
    <dgm:pt modelId="{85B0A526-BB40-4CCE-A10E-C49C391C4EB7}" type="pres">
      <dgm:prSet presAssocID="{440CF403-D624-426F-AFB6-0D0C500022C1}" presName="parTx" presStyleLbl="revTx" presStyleIdx="1" presStyleCnt="3">
        <dgm:presLayoutVars>
          <dgm:chMax val="1"/>
          <dgm:bulletEnabled val="1"/>
        </dgm:presLayoutVars>
      </dgm:prSet>
      <dgm:spPr/>
    </dgm:pt>
    <dgm:pt modelId="{F73D3358-530A-4A01-B776-8BAD839CD5FC}" type="pres">
      <dgm:prSet presAssocID="{440CF403-D624-426F-AFB6-0D0C500022C1}" presName="bracket" presStyleLbl="parChTrans1D1" presStyleIdx="1" presStyleCnt="3"/>
      <dgm:spPr/>
    </dgm:pt>
    <dgm:pt modelId="{F54E6737-0312-4D80-91E5-F2DAAC52554C}" type="pres">
      <dgm:prSet presAssocID="{440CF403-D624-426F-AFB6-0D0C500022C1}" presName="spH" presStyleCnt="0"/>
      <dgm:spPr/>
    </dgm:pt>
    <dgm:pt modelId="{1EAB8E93-6BB3-4146-B761-55EB8DD8F920}" type="pres">
      <dgm:prSet presAssocID="{440CF403-D624-426F-AFB6-0D0C500022C1}" presName="desTx" presStyleLbl="node1" presStyleIdx="1" presStyleCnt="3">
        <dgm:presLayoutVars>
          <dgm:bulletEnabled val="1"/>
        </dgm:presLayoutVars>
      </dgm:prSet>
      <dgm:spPr/>
    </dgm:pt>
    <dgm:pt modelId="{6BB5ED26-F03C-4A23-AA7A-0DA82F8F1B4C}" type="pres">
      <dgm:prSet presAssocID="{4E24FB75-76DD-4A49-8D66-45DF2C758CEB}" presName="spV" presStyleCnt="0"/>
      <dgm:spPr/>
    </dgm:pt>
    <dgm:pt modelId="{6CD472D1-F194-478F-A96A-BA7DECCCE443}" type="pres">
      <dgm:prSet presAssocID="{3DD9DFD0-DBD8-486F-9FB4-ECD316F48C06}" presName="linNode" presStyleCnt="0"/>
      <dgm:spPr/>
    </dgm:pt>
    <dgm:pt modelId="{1C5E3A1B-7EA9-4177-AEA8-D9AD0CAD0ACE}" type="pres">
      <dgm:prSet presAssocID="{3DD9DFD0-DBD8-486F-9FB4-ECD316F48C06}" presName="parTx" presStyleLbl="revTx" presStyleIdx="2" presStyleCnt="3">
        <dgm:presLayoutVars>
          <dgm:chMax val="1"/>
          <dgm:bulletEnabled val="1"/>
        </dgm:presLayoutVars>
      </dgm:prSet>
      <dgm:spPr/>
    </dgm:pt>
    <dgm:pt modelId="{424ED842-0774-48F8-AB89-717156CD237B}" type="pres">
      <dgm:prSet presAssocID="{3DD9DFD0-DBD8-486F-9FB4-ECD316F48C06}" presName="bracket" presStyleLbl="parChTrans1D1" presStyleIdx="2" presStyleCnt="3" custScaleX="106245" custScaleY="126719"/>
      <dgm:spPr/>
    </dgm:pt>
    <dgm:pt modelId="{68A3D992-C783-4E30-B357-BB816BD3830E}" type="pres">
      <dgm:prSet presAssocID="{3DD9DFD0-DBD8-486F-9FB4-ECD316F48C06}" presName="spH" presStyleCnt="0"/>
      <dgm:spPr/>
    </dgm:pt>
    <dgm:pt modelId="{A88A4C5A-A0E0-49A5-9D66-A6C30EFF97E7}" type="pres">
      <dgm:prSet presAssocID="{3DD9DFD0-DBD8-486F-9FB4-ECD316F48C06}" presName="desTx" presStyleLbl="node1" presStyleIdx="2" presStyleCnt="3" custScaleY="129358">
        <dgm:presLayoutVars>
          <dgm:bulletEnabled val="1"/>
        </dgm:presLayoutVars>
      </dgm:prSet>
      <dgm:spPr/>
    </dgm:pt>
  </dgm:ptLst>
  <dgm:cxnLst>
    <dgm:cxn modelId="{95CEBB04-7375-4C7C-881B-301696FCB2B5}" srcId="{51C16A33-18ED-4D3D-9D8A-7D385DA03E05}" destId="{00912928-4AED-4F41-9627-488CD70ADFE0}" srcOrd="4" destOrd="0" parTransId="{C04577E5-CB08-4AF0-BC79-A6974623821E}" sibTransId="{794DF9B9-B0E6-46CD-ADE2-34A941F3DFC2}"/>
    <dgm:cxn modelId="{80284307-0AD9-4441-B8F3-CF3A4A79A449}" type="presOf" srcId="{BE11E477-A027-4701-9B95-356376E18568}" destId="{0C015347-7CEB-4DD5-B6C5-F74B3FE32657}" srcOrd="0" destOrd="0" presId="urn:diagrams.loki3.com/BracketList+Icon"/>
    <dgm:cxn modelId="{4244340D-4432-4493-B604-148C5658C793}" type="presOf" srcId="{674A4121-10A5-49F8-BE3D-19788975395A}" destId="{1EAB8E93-6BB3-4146-B761-55EB8DD8F920}" srcOrd="0" destOrd="0" presId="urn:diagrams.loki3.com/BracketList+Icon"/>
    <dgm:cxn modelId="{87A67917-BDE2-4682-9370-CFD065ED0D68}" type="presOf" srcId="{440CF403-D624-426F-AFB6-0D0C500022C1}" destId="{85B0A526-BB40-4CCE-A10E-C49C391C4EB7}" srcOrd="0" destOrd="0" presId="urn:diagrams.loki3.com/BracketList+Icon"/>
    <dgm:cxn modelId="{7F047718-3C85-49FB-839B-EF8813EA0EAB}" srcId="{51C16A33-18ED-4D3D-9D8A-7D385DA03E05}" destId="{C61FF7AD-342A-4278-9457-EC91FE98B9BF}" srcOrd="6" destOrd="0" parTransId="{1DAAAA1F-071B-49A8-90CD-35503C76322A}" sibTransId="{4066BAF2-C444-40D7-BE9D-756D562EFF4B}"/>
    <dgm:cxn modelId="{F85F281A-F450-44BE-9525-B4CA93458708}" type="presOf" srcId="{3791E99C-3DF6-4C84-8096-69B13715A1C1}" destId="{1EAB8E93-6BB3-4146-B761-55EB8DD8F920}" srcOrd="0" destOrd="1" presId="urn:diagrams.loki3.com/BracketList+Icon"/>
    <dgm:cxn modelId="{DACCEB1E-51E1-4172-B720-B61ABC2B22F8}" srcId="{BE11E477-A027-4701-9B95-356376E18568}" destId="{3DD9DFD0-DBD8-486F-9FB4-ECD316F48C06}" srcOrd="2" destOrd="0" parTransId="{27707A0F-94EE-4322-A9B6-C87AF2D85405}" sibTransId="{A7178369-3DCC-4230-87A5-97D8E52B69CE}"/>
    <dgm:cxn modelId="{CB9E3421-6B31-4785-8ECC-80A908791BD1}" type="presOf" srcId="{51C16A33-18ED-4D3D-9D8A-7D385DA03E05}" destId="{044CD5DB-7002-4B3F-91E4-8B7C6857A7F7}" srcOrd="0" destOrd="0" presId="urn:diagrams.loki3.com/BracketList+Icon"/>
    <dgm:cxn modelId="{C7F77126-3D2D-4927-8390-814DD2B89182}" type="presOf" srcId="{5C7AD5D9-FEA6-4987-9D9E-227A2B953CC6}" destId="{A88A4C5A-A0E0-49A5-9D66-A6C30EFF97E7}" srcOrd="0" destOrd="2" presId="urn:diagrams.loki3.com/BracketList+Icon"/>
    <dgm:cxn modelId="{DAC3C528-429F-4299-ADF1-AFC16D3AE05C}" srcId="{BE11E477-A027-4701-9B95-356376E18568}" destId="{51C16A33-18ED-4D3D-9D8A-7D385DA03E05}" srcOrd="0" destOrd="0" parTransId="{28FE62EE-89A3-4EA2-BB02-01B410B0F48E}" sibTransId="{FA4A756C-894C-498B-9F9F-AB1C2DCF60EB}"/>
    <dgm:cxn modelId="{28CCE761-72E8-42FB-8ACE-066E3C2DFE98}" type="presOf" srcId="{073F0408-1863-472D-8E30-D9C8718EE64E}" destId="{FEF66A4A-1085-4C29-8F10-C8656BBA733E}" srcOrd="0" destOrd="3" presId="urn:diagrams.loki3.com/BracketList+Icon"/>
    <dgm:cxn modelId="{A83EA262-C5AA-4EA7-BD2C-6101A40EFA26}" type="presOf" srcId="{A0EE750D-230C-40B5-91CA-79F777286873}" destId="{A88A4C5A-A0E0-49A5-9D66-A6C30EFF97E7}" srcOrd="0" destOrd="1" presId="urn:diagrams.loki3.com/BracketList+Icon"/>
    <dgm:cxn modelId="{C6D7E863-5E47-44CC-A9BE-446FF43345F8}" srcId="{51C16A33-18ED-4D3D-9D8A-7D385DA03E05}" destId="{209C884E-57C9-422E-9BD2-50971E935D36}" srcOrd="0" destOrd="0" parTransId="{4881AFD4-B7F1-4BF8-B79B-E78084ABEB89}" sibTransId="{FF9227FE-C021-4281-8105-481B0062AAE2}"/>
    <dgm:cxn modelId="{C113AA65-64C8-4B8E-8344-0787F24E8E8A}" srcId="{3DD9DFD0-DBD8-486F-9FB4-ECD316F48C06}" destId="{6272BB28-1A98-4746-B241-D0CAE2B8643B}" srcOrd="0" destOrd="0" parTransId="{4A2D334B-F7D2-47F9-9F8F-299976411DC0}" sibTransId="{8B31C601-D31F-4CF9-9587-C6B737D8304E}"/>
    <dgm:cxn modelId="{83F1D46B-0C90-4AAB-981D-E63CBDCF6CA6}" srcId="{440CF403-D624-426F-AFB6-0D0C500022C1}" destId="{3791E99C-3DF6-4C84-8096-69B13715A1C1}" srcOrd="1" destOrd="0" parTransId="{C5FB34E4-6584-4FCD-89B7-3EF7A16F6805}" sibTransId="{7168CAA3-8BC6-433E-AB83-7694E78B3B3B}"/>
    <dgm:cxn modelId="{62374F53-E118-4B9F-AFE4-D6BF27B232FC}" srcId="{51C16A33-18ED-4D3D-9D8A-7D385DA03E05}" destId="{C2A3C6E5-8123-4B1C-B3BB-2BBE6379BCD5}" srcOrd="1" destOrd="0" parTransId="{5FFDA112-02A2-495F-94ED-6B928DC91486}" sibTransId="{E665FE26-AD15-4A24-8AF1-1283B4449E9A}"/>
    <dgm:cxn modelId="{9E1E2B59-DD6A-45BE-BFF1-FEB592A8A615}" srcId="{3DD9DFD0-DBD8-486F-9FB4-ECD316F48C06}" destId="{56DF4903-93E8-4C5C-AF2B-2F784A1BAC66}" srcOrd="3" destOrd="0" parTransId="{CD4772C5-C29B-4388-A345-8574860136D8}" sibTransId="{619AC311-64CE-4EED-B63D-5C9ABCEB2BD3}"/>
    <dgm:cxn modelId="{2C2D4194-55EF-40CD-B6C9-3C7B8B7C553D}" type="presOf" srcId="{56DF4903-93E8-4C5C-AF2B-2F784A1BAC66}" destId="{A88A4C5A-A0E0-49A5-9D66-A6C30EFF97E7}" srcOrd="0" destOrd="3" presId="urn:diagrams.loki3.com/BracketList+Icon"/>
    <dgm:cxn modelId="{65CBF99F-10F5-4BE0-A9F7-02E3A2819551}" type="presOf" srcId="{C2A3C6E5-8123-4B1C-B3BB-2BBE6379BCD5}" destId="{FEF66A4A-1085-4C29-8F10-C8656BBA733E}" srcOrd="0" destOrd="1" presId="urn:diagrams.loki3.com/BracketList+Icon"/>
    <dgm:cxn modelId="{F939F9B0-C989-4539-A52B-B754048F53A9}" type="presOf" srcId="{6272BB28-1A98-4746-B241-D0CAE2B8643B}" destId="{A88A4C5A-A0E0-49A5-9D66-A6C30EFF97E7}" srcOrd="0" destOrd="0" presId="urn:diagrams.loki3.com/BracketList+Icon"/>
    <dgm:cxn modelId="{5FFF9EB6-B8BD-4364-9301-03405B54ABA7}" type="presOf" srcId="{3DD9DFD0-DBD8-486F-9FB4-ECD316F48C06}" destId="{1C5E3A1B-7EA9-4177-AEA8-D9AD0CAD0ACE}" srcOrd="0" destOrd="0" presId="urn:diagrams.loki3.com/BracketList+Icon"/>
    <dgm:cxn modelId="{A6D849B9-0815-4FC2-AA78-815159904031}" type="presOf" srcId="{319D4A59-44F2-42B9-8920-E2DDC2038BC0}" destId="{FEF66A4A-1085-4C29-8F10-C8656BBA733E}" srcOrd="0" destOrd="2" presId="urn:diagrams.loki3.com/BracketList+Icon"/>
    <dgm:cxn modelId="{61DA4BB9-19B0-4198-AC30-206249213A5D}" type="presOf" srcId="{209C884E-57C9-422E-9BD2-50971E935D36}" destId="{FEF66A4A-1085-4C29-8F10-C8656BBA733E}" srcOrd="0" destOrd="0" presId="urn:diagrams.loki3.com/BracketList+Icon"/>
    <dgm:cxn modelId="{854FCBC3-4390-4D48-A05B-132B90770312}" type="presOf" srcId="{078EDED5-81A2-4289-AF94-1A05807B0360}" destId="{FEF66A4A-1085-4C29-8F10-C8656BBA733E}" srcOrd="0" destOrd="5" presId="urn:diagrams.loki3.com/BracketList+Icon"/>
    <dgm:cxn modelId="{0723B0C4-369E-4307-83AC-EFAF2F4C07C6}" srcId="{51C16A33-18ED-4D3D-9D8A-7D385DA03E05}" destId="{073F0408-1863-472D-8E30-D9C8718EE64E}" srcOrd="3" destOrd="0" parTransId="{C29AC069-44F6-481D-92DD-760F47148598}" sibTransId="{49346F5E-ECBE-4768-A03E-8B53776AEA74}"/>
    <dgm:cxn modelId="{8FA9D1DA-DD58-4B69-8C84-AC1E8E34D54D}" srcId="{3DD9DFD0-DBD8-486F-9FB4-ECD316F48C06}" destId="{5C7AD5D9-FEA6-4987-9D9E-227A2B953CC6}" srcOrd="2" destOrd="0" parTransId="{5AF29288-91C8-4A8E-B2ED-FF78DACB983A}" sibTransId="{662A71EF-D480-4BC3-A251-238DFA25F3AA}"/>
    <dgm:cxn modelId="{620441DC-B56C-4912-AC0C-FA557546B574}" srcId="{440CF403-D624-426F-AFB6-0D0C500022C1}" destId="{674A4121-10A5-49F8-BE3D-19788975395A}" srcOrd="0" destOrd="0" parTransId="{F8A27185-4135-4BB4-BD75-95A36C397AB1}" sibTransId="{5BE10D9A-6F1C-4A50-837A-67BF68EB2792}"/>
    <dgm:cxn modelId="{1B6018DE-317D-4CE3-AE64-8959656037B8}" srcId="{51C16A33-18ED-4D3D-9D8A-7D385DA03E05}" destId="{319D4A59-44F2-42B9-8920-E2DDC2038BC0}" srcOrd="2" destOrd="0" parTransId="{B5D96439-DB2E-4140-A3A8-CD9B624488AD}" sibTransId="{96C3DEC7-BE61-4811-8806-26F0763B8F20}"/>
    <dgm:cxn modelId="{223D91E0-0852-4842-9A8C-1688824B0F24}" srcId="{BE11E477-A027-4701-9B95-356376E18568}" destId="{440CF403-D624-426F-AFB6-0D0C500022C1}" srcOrd="1" destOrd="0" parTransId="{C44E89FE-09AC-4258-A126-B83F865E612B}" sibTransId="{4E24FB75-76DD-4A49-8D66-45DF2C758CEB}"/>
    <dgm:cxn modelId="{544DEBE1-B702-42E9-894D-3004DC6061A5}" type="presOf" srcId="{C61FF7AD-342A-4278-9457-EC91FE98B9BF}" destId="{FEF66A4A-1085-4C29-8F10-C8656BBA733E}" srcOrd="0" destOrd="6" presId="urn:diagrams.loki3.com/BracketList+Icon"/>
    <dgm:cxn modelId="{495516E3-D8E2-4738-AA5F-C048F32670A1}" srcId="{3DD9DFD0-DBD8-486F-9FB4-ECD316F48C06}" destId="{A0EE750D-230C-40B5-91CA-79F777286873}" srcOrd="1" destOrd="0" parTransId="{AE75C050-808D-4DFC-901B-64425427F0AF}" sibTransId="{6FA84C20-635C-481B-8E32-1DAA84398BCE}"/>
    <dgm:cxn modelId="{38D702ED-229F-4516-8AD3-BCED6F6D2B4B}" srcId="{51C16A33-18ED-4D3D-9D8A-7D385DA03E05}" destId="{078EDED5-81A2-4289-AF94-1A05807B0360}" srcOrd="5" destOrd="0" parTransId="{BD180768-4D17-4E52-AF17-C2BA44B789B4}" sibTransId="{12F58739-C9C5-4FB0-AA90-792D23B516D7}"/>
    <dgm:cxn modelId="{9341C1FE-0843-4901-BE32-58207487EED7}" type="presOf" srcId="{00912928-4AED-4F41-9627-488CD70ADFE0}" destId="{FEF66A4A-1085-4C29-8F10-C8656BBA733E}" srcOrd="0" destOrd="4" presId="urn:diagrams.loki3.com/BracketList+Icon"/>
    <dgm:cxn modelId="{7CDB2D2E-ED00-4D9B-978D-571931DABC3B}" type="presParOf" srcId="{0C015347-7CEB-4DD5-B6C5-F74B3FE32657}" destId="{7B0B8F4B-73CA-4CA5-82FF-18833442A9B0}" srcOrd="0" destOrd="0" presId="urn:diagrams.loki3.com/BracketList+Icon"/>
    <dgm:cxn modelId="{5677B11B-BFBC-4455-A247-EC83C5950DDD}" type="presParOf" srcId="{7B0B8F4B-73CA-4CA5-82FF-18833442A9B0}" destId="{044CD5DB-7002-4B3F-91E4-8B7C6857A7F7}" srcOrd="0" destOrd="0" presId="urn:diagrams.loki3.com/BracketList+Icon"/>
    <dgm:cxn modelId="{ADBF22AC-53CB-4F74-AB73-B971D7346214}" type="presParOf" srcId="{7B0B8F4B-73CA-4CA5-82FF-18833442A9B0}" destId="{1BE8FC5B-F773-46ED-9824-CAA35E89C245}" srcOrd="1" destOrd="0" presId="urn:diagrams.loki3.com/BracketList+Icon"/>
    <dgm:cxn modelId="{6FFA8B1D-BECD-43E0-A9AC-A088E6E67521}" type="presParOf" srcId="{7B0B8F4B-73CA-4CA5-82FF-18833442A9B0}" destId="{CE9E0D84-EBB0-4838-94AA-9ECF4889C5BE}" srcOrd="2" destOrd="0" presId="urn:diagrams.loki3.com/BracketList+Icon"/>
    <dgm:cxn modelId="{516001C2-D4F0-4895-B8A2-9768F21D76AC}" type="presParOf" srcId="{7B0B8F4B-73CA-4CA5-82FF-18833442A9B0}" destId="{FEF66A4A-1085-4C29-8F10-C8656BBA733E}" srcOrd="3" destOrd="0" presId="urn:diagrams.loki3.com/BracketList+Icon"/>
    <dgm:cxn modelId="{3B398738-30FB-404A-AFBF-166F1CC596B5}" type="presParOf" srcId="{0C015347-7CEB-4DD5-B6C5-F74B3FE32657}" destId="{FADD5E8B-87F0-40F4-A58D-FC383EE3F5E1}" srcOrd="1" destOrd="0" presId="urn:diagrams.loki3.com/BracketList+Icon"/>
    <dgm:cxn modelId="{DFC92BCA-9444-48FA-88BA-4C01D01145AE}" type="presParOf" srcId="{0C015347-7CEB-4DD5-B6C5-F74B3FE32657}" destId="{80583DAB-9567-4200-ABD2-5223CAB80981}" srcOrd="2" destOrd="0" presId="urn:diagrams.loki3.com/BracketList+Icon"/>
    <dgm:cxn modelId="{3BAB3661-B257-4AAD-95E4-7441A7ACAE1E}" type="presParOf" srcId="{80583DAB-9567-4200-ABD2-5223CAB80981}" destId="{85B0A526-BB40-4CCE-A10E-C49C391C4EB7}" srcOrd="0" destOrd="0" presId="urn:diagrams.loki3.com/BracketList+Icon"/>
    <dgm:cxn modelId="{E1B34678-F3D0-474F-8CAC-FF9D39F49F77}" type="presParOf" srcId="{80583DAB-9567-4200-ABD2-5223CAB80981}" destId="{F73D3358-530A-4A01-B776-8BAD839CD5FC}" srcOrd="1" destOrd="0" presId="urn:diagrams.loki3.com/BracketList+Icon"/>
    <dgm:cxn modelId="{628F46A6-E3D7-4967-8493-9FEDD85E22A7}" type="presParOf" srcId="{80583DAB-9567-4200-ABD2-5223CAB80981}" destId="{F54E6737-0312-4D80-91E5-F2DAAC52554C}" srcOrd="2" destOrd="0" presId="urn:diagrams.loki3.com/BracketList+Icon"/>
    <dgm:cxn modelId="{DB770572-6442-4CBD-80E5-64CEEFDF356F}" type="presParOf" srcId="{80583DAB-9567-4200-ABD2-5223CAB80981}" destId="{1EAB8E93-6BB3-4146-B761-55EB8DD8F920}" srcOrd="3" destOrd="0" presId="urn:diagrams.loki3.com/BracketList+Icon"/>
    <dgm:cxn modelId="{0348C36D-9A28-4EAE-85DB-8A02ED962DF4}" type="presParOf" srcId="{0C015347-7CEB-4DD5-B6C5-F74B3FE32657}" destId="{6BB5ED26-F03C-4A23-AA7A-0DA82F8F1B4C}" srcOrd="3" destOrd="0" presId="urn:diagrams.loki3.com/BracketList+Icon"/>
    <dgm:cxn modelId="{9DB19F8C-46C0-4BBB-A1D9-D2B3AD3C001B}" type="presParOf" srcId="{0C015347-7CEB-4DD5-B6C5-F74B3FE32657}" destId="{6CD472D1-F194-478F-A96A-BA7DECCCE443}" srcOrd="4" destOrd="0" presId="urn:diagrams.loki3.com/BracketList+Icon"/>
    <dgm:cxn modelId="{5321F7C7-5033-43D0-B94A-BA74933F87D2}" type="presParOf" srcId="{6CD472D1-F194-478F-A96A-BA7DECCCE443}" destId="{1C5E3A1B-7EA9-4177-AEA8-D9AD0CAD0ACE}" srcOrd="0" destOrd="0" presId="urn:diagrams.loki3.com/BracketList+Icon"/>
    <dgm:cxn modelId="{F03B1FDC-DFD4-4EF4-B9F9-77A176108C16}" type="presParOf" srcId="{6CD472D1-F194-478F-A96A-BA7DECCCE443}" destId="{424ED842-0774-48F8-AB89-717156CD237B}" srcOrd="1" destOrd="0" presId="urn:diagrams.loki3.com/BracketList+Icon"/>
    <dgm:cxn modelId="{4AA99269-ACB0-4FEA-92DE-006E9F78296F}" type="presParOf" srcId="{6CD472D1-F194-478F-A96A-BA7DECCCE443}" destId="{68A3D992-C783-4E30-B357-BB816BD3830E}" srcOrd="2" destOrd="0" presId="urn:diagrams.loki3.com/BracketList+Icon"/>
    <dgm:cxn modelId="{2FE7AF5A-FBF0-47AB-AAEF-64BD4AC107E2}" type="presParOf" srcId="{6CD472D1-F194-478F-A96A-BA7DECCCE443}" destId="{A88A4C5A-A0E0-49A5-9D66-A6C30EFF97E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945A21-44DF-4F83-A741-828EBB339002}"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tr-TR"/>
        </a:p>
      </dgm:t>
    </dgm:pt>
    <dgm:pt modelId="{5F03116B-CF6D-4AC4-B981-B2DA8222DDFF}">
      <dgm:prSet/>
      <dgm:spPr/>
      <dgm:t>
        <a:bodyPr/>
        <a:lstStyle/>
        <a:p>
          <a:pPr rtl="0"/>
          <a:r>
            <a:rPr lang="tr-TR" b="1" i="0" baseline="0" dirty="0"/>
            <a:t>1 Adet Bilgisayar Laboratuvarı</a:t>
          </a:r>
          <a:endParaRPr lang="tr-TR" dirty="0"/>
        </a:p>
      </dgm:t>
    </dgm:pt>
    <dgm:pt modelId="{83B74E0E-CBAE-4437-A77A-29FDA9F4C285}" type="sibTrans" cxnId="{325CF133-6FAB-4696-99D8-7D0E06476AAB}">
      <dgm:prSet/>
      <dgm:spPr/>
      <dgm:t>
        <a:bodyPr/>
        <a:lstStyle/>
        <a:p>
          <a:endParaRPr lang="tr-TR"/>
        </a:p>
      </dgm:t>
    </dgm:pt>
    <dgm:pt modelId="{B232276B-7FD6-46F7-A2F2-FCFC993DAFAE}" type="parTrans" cxnId="{325CF133-6FAB-4696-99D8-7D0E06476AAB}">
      <dgm:prSet/>
      <dgm:spPr/>
      <dgm:t>
        <a:bodyPr/>
        <a:lstStyle/>
        <a:p>
          <a:endParaRPr lang="tr-TR"/>
        </a:p>
      </dgm:t>
    </dgm:pt>
    <dgm:pt modelId="{1E47B91A-8F8E-4473-B068-2BB2055036CD}">
      <dgm:prSet/>
      <dgm:spPr/>
      <dgm:t>
        <a:bodyPr/>
        <a:lstStyle/>
        <a:p>
          <a:pPr rtl="0"/>
          <a:r>
            <a:rPr lang="tr-TR" b="1" i="0" baseline="0" dirty="0"/>
            <a:t>1 Adet Bilgisayar Laboratuvarı</a:t>
          </a:r>
          <a:endParaRPr lang="tr-TR" dirty="0"/>
        </a:p>
      </dgm:t>
    </dgm:pt>
    <dgm:pt modelId="{484A7F9A-BF27-405F-929B-5C843D2CC8F8}" type="parTrans" cxnId="{A8C4EC05-E885-465B-88F7-EFD3EC0E7AA4}">
      <dgm:prSet/>
      <dgm:spPr/>
      <dgm:t>
        <a:bodyPr/>
        <a:lstStyle/>
        <a:p>
          <a:endParaRPr lang="tr-TR"/>
        </a:p>
      </dgm:t>
    </dgm:pt>
    <dgm:pt modelId="{DC1CB460-0C41-44E8-8EFA-EFFB342DCFE2}" type="sibTrans" cxnId="{A8C4EC05-E885-465B-88F7-EFD3EC0E7AA4}">
      <dgm:prSet/>
      <dgm:spPr/>
      <dgm:t>
        <a:bodyPr/>
        <a:lstStyle/>
        <a:p>
          <a:endParaRPr lang="tr-TR"/>
        </a:p>
      </dgm:t>
    </dgm:pt>
    <dgm:pt modelId="{9C7CDD28-4372-4072-AB75-0B2C913AF43B}">
      <dgm:prSet/>
      <dgm:spPr/>
      <dgm:t>
        <a:bodyPr/>
        <a:lstStyle/>
        <a:p>
          <a:pPr rtl="0"/>
          <a:r>
            <a:rPr lang="tr-TR" b="1" i="0" baseline="0" dirty="0"/>
            <a:t>1 Adet Gömülü Sistemler Laboratuvarı</a:t>
          </a:r>
          <a:endParaRPr lang="tr-TR" dirty="0"/>
        </a:p>
      </dgm:t>
    </dgm:pt>
    <dgm:pt modelId="{55624B04-6906-42C8-A29C-53328D3A85A5}" type="parTrans" cxnId="{928A0007-5534-42A1-B4F6-CA43E17B06B0}">
      <dgm:prSet/>
      <dgm:spPr/>
      <dgm:t>
        <a:bodyPr/>
        <a:lstStyle/>
        <a:p>
          <a:endParaRPr lang="tr-TR"/>
        </a:p>
      </dgm:t>
    </dgm:pt>
    <dgm:pt modelId="{B351596A-5958-4901-8145-2F2E0F3B2119}" type="sibTrans" cxnId="{928A0007-5534-42A1-B4F6-CA43E17B06B0}">
      <dgm:prSet/>
      <dgm:spPr/>
      <dgm:t>
        <a:bodyPr/>
        <a:lstStyle/>
        <a:p>
          <a:endParaRPr lang="tr-TR"/>
        </a:p>
      </dgm:t>
    </dgm:pt>
    <dgm:pt modelId="{E1B0F982-3DB4-4C66-A461-A1BD379E5102}">
      <dgm:prSet/>
      <dgm:spPr/>
      <dgm:t>
        <a:bodyPr/>
        <a:lstStyle/>
        <a:p>
          <a:pPr rtl="0"/>
          <a:r>
            <a:rPr lang="tr-TR" b="1" i="0" baseline="0" dirty="0"/>
            <a:t>1 Adet Yapay Zeka Laboratuvarı</a:t>
          </a:r>
          <a:endParaRPr lang="tr-TR" dirty="0"/>
        </a:p>
      </dgm:t>
    </dgm:pt>
    <dgm:pt modelId="{53272619-4A86-47ED-A522-E64FD64D53DC}" type="parTrans" cxnId="{D4B5AE0E-627E-4987-B839-5C27E1BF7BA3}">
      <dgm:prSet/>
      <dgm:spPr/>
      <dgm:t>
        <a:bodyPr/>
        <a:lstStyle/>
        <a:p>
          <a:endParaRPr lang="tr-TR"/>
        </a:p>
      </dgm:t>
    </dgm:pt>
    <dgm:pt modelId="{514896C8-78C4-41F2-A35F-1CC3E586D6D0}" type="sibTrans" cxnId="{D4B5AE0E-627E-4987-B839-5C27E1BF7BA3}">
      <dgm:prSet/>
      <dgm:spPr/>
      <dgm:t>
        <a:bodyPr/>
        <a:lstStyle/>
        <a:p>
          <a:endParaRPr lang="tr-TR"/>
        </a:p>
      </dgm:t>
    </dgm:pt>
    <dgm:pt modelId="{96ED46A1-5597-4702-A279-210A4CD3C6D9}">
      <dgm:prSet/>
      <dgm:spPr/>
      <dgm:t>
        <a:bodyPr/>
        <a:lstStyle/>
        <a:p>
          <a:pPr rtl="0"/>
          <a:r>
            <a:rPr lang="tr-TR" b="1" i="0" baseline="0" dirty="0"/>
            <a:t>1 Adet Ölçme ve Devre Laboratuvarı</a:t>
          </a:r>
          <a:endParaRPr lang="tr-TR" dirty="0"/>
        </a:p>
      </dgm:t>
    </dgm:pt>
    <dgm:pt modelId="{FA79AA70-83A5-4F1E-BF43-72304F65EC99}" type="parTrans" cxnId="{630CC5EE-2461-4416-B8A5-F240CB38699B}">
      <dgm:prSet/>
      <dgm:spPr/>
      <dgm:t>
        <a:bodyPr/>
        <a:lstStyle/>
        <a:p>
          <a:endParaRPr lang="tr-TR"/>
        </a:p>
      </dgm:t>
    </dgm:pt>
    <dgm:pt modelId="{4DA2C4D4-3FEC-4E77-931E-DCF9610325BB}" type="sibTrans" cxnId="{630CC5EE-2461-4416-B8A5-F240CB38699B}">
      <dgm:prSet/>
      <dgm:spPr/>
      <dgm:t>
        <a:bodyPr/>
        <a:lstStyle/>
        <a:p>
          <a:endParaRPr lang="tr-TR"/>
        </a:p>
      </dgm:t>
    </dgm:pt>
    <dgm:pt modelId="{AD27DB6C-6E9E-4BFD-BD75-4B59D2A79C7D}">
      <dgm:prSet/>
      <dgm:spPr/>
      <dgm:t>
        <a:bodyPr/>
        <a:lstStyle/>
        <a:p>
          <a:pPr rtl="0"/>
          <a:r>
            <a:rPr lang="tr-TR" b="1" i="0" baseline="0" dirty="0"/>
            <a:t>1 Adet Bilişim Laboratuvarı</a:t>
          </a:r>
          <a:endParaRPr lang="tr-TR" dirty="0"/>
        </a:p>
      </dgm:t>
    </dgm:pt>
    <dgm:pt modelId="{C7F4C70F-1677-4843-843D-55CA63999800}" type="parTrans" cxnId="{8D175C7D-157D-4F2B-AD2E-EBB2937CC265}">
      <dgm:prSet/>
      <dgm:spPr/>
      <dgm:t>
        <a:bodyPr/>
        <a:lstStyle/>
        <a:p>
          <a:endParaRPr lang="tr-TR"/>
        </a:p>
      </dgm:t>
    </dgm:pt>
    <dgm:pt modelId="{0B184914-5529-4192-A628-D415E4B6A32A}" type="sibTrans" cxnId="{8D175C7D-157D-4F2B-AD2E-EBB2937CC265}">
      <dgm:prSet/>
      <dgm:spPr/>
      <dgm:t>
        <a:bodyPr/>
        <a:lstStyle/>
        <a:p>
          <a:endParaRPr lang="tr-TR"/>
        </a:p>
      </dgm:t>
    </dgm:pt>
    <dgm:pt modelId="{69704841-9DF0-4332-8A1D-8F9C47FD1A43}" type="pres">
      <dgm:prSet presAssocID="{00945A21-44DF-4F83-A741-828EBB339002}" presName="diagram" presStyleCnt="0">
        <dgm:presLayoutVars>
          <dgm:dir/>
          <dgm:resizeHandles val="exact"/>
        </dgm:presLayoutVars>
      </dgm:prSet>
      <dgm:spPr/>
    </dgm:pt>
    <dgm:pt modelId="{54AE136B-5ABB-4002-ADC0-7DA210E9C668}" type="pres">
      <dgm:prSet presAssocID="{5F03116B-CF6D-4AC4-B981-B2DA8222DDFF}" presName="node" presStyleLbl="node1" presStyleIdx="0" presStyleCnt="6" custAng="10800000" custFlipVert="1" custScaleX="100000" custScaleY="14004" custLinFactNeighborX="-2916" custLinFactNeighborY="-32874">
        <dgm:presLayoutVars>
          <dgm:bulletEnabled val="1"/>
        </dgm:presLayoutVars>
      </dgm:prSet>
      <dgm:spPr/>
    </dgm:pt>
    <dgm:pt modelId="{F709D4FA-8546-4E77-AE42-901FA77E237E}" type="pres">
      <dgm:prSet presAssocID="{83B74E0E-CBAE-4437-A77A-29FDA9F4C285}" presName="sibTrans" presStyleCnt="0"/>
      <dgm:spPr/>
    </dgm:pt>
    <dgm:pt modelId="{4474B557-2B5B-494C-A876-8BAD2E239865}" type="pres">
      <dgm:prSet presAssocID="{1E47B91A-8F8E-4473-B068-2BB2055036CD}" presName="node" presStyleLbl="node1" presStyleIdx="1" presStyleCnt="6" custAng="10800000" custFlipVert="1" custScaleX="100000" custScaleY="14004" custLinFactNeighborX="-2916" custLinFactNeighborY="-32874">
        <dgm:presLayoutVars>
          <dgm:bulletEnabled val="1"/>
        </dgm:presLayoutVars>
      </dgm:prSet>
      <dgm:spPr/>
    </dgm:pt>
    <dgm:pt modelId="{B1E41D33-939F-4237-9401-5B362A468924}" type="pres">
      <dgm:prSet presAssocID="{DC1CB460-0C41-44E8-8EFA-EFFB342DCFE2}" presName="sibTrans" presStyleCnt="0"/>
      <dgm:spPr/>
    </dgm:pt>
    <dgm:pt modelId="{93F6E4E8-0E30-4CCF-BB0D-4D8D47980F20}" type="pres">
      <dgm:prSet presAssocID="{9C7CDD28-4372-4072-AB75-0B2C913AF43B}" presName="node" presStyleLbl="node1" presStyleIdx="2" presStyleCnt="6" custAng="10800000" custFlipVert="1" custScaleX="100000" custScaleY="14004" custLinFactNeighborX="-2916" custLinFactNeighborY="-32874">
        <dgm:presLayoutVars>
          <dgm:bulletEnabled val="1"/>
        </dgm:presLayoutVars>
      </dgm:prSet>
      <dgm:spPr/>
    </dgm:pt>
    <dgm:pt modelId="{4D471DA9-D2A4-4554-BF95-B4F6BE26BA8A}" type="pres">
      <dgm:prSet presAssocID="{B351596A-5958-4901-8145-2F2E0F3B2119}" presName="sibTrans" presStyleCnt="0"/>
      <dgm:spPr/>
    </dgm:pt>
    <dgm:pt modelId="{340F0709-6440-4BC4-B19F-E553CB8C7C92}" type="pres">
      <dgm:prSet presAssocID="{E1B0F982-3DB4-4C66-A461-A1BD379E5102}" presName="node" presStyleLbl="node1" presStyleIdx="3" presStyleCnt="6" custAng="10800000" custFlipVert="1" custScaleX="100000" custScaleY="14004" custLinFactNeighborX="-2916" custLinFactNeighborY="-32874">
        <dgm:presLayoutVars>
          <dgm:bulletEnabled val="1"/>
        </dgm:presLayoutVars>
      </dgm:prSet>
      <dgm:spPr/>
    </dgm:pt>
    <dgm:pt modelId="{8AE7C860-0C71-4429-9FEF-59C4CC3E8A13}" type="pres">
      <dgm:prSet presAssocID="{514896C8-78C4-41F2-A35F-1CC3E586D6D0}" presName="sibTrans" presStyleCnt="0"/>
      <dgm:spPr/>
    </dgm:pt>
    <dgm:pt modelId="{67970BD9-7899-4A86-AD81-E5D89B4A7206}" type="pres">
      <dgm:prSet presAssocID="{96ED46A1-5597-4702-A279-210A4CD3C6D9}" presName="node" presStyleLbl="node1" presStyleIdx="4" presStyleCnt="6" custAng="10800000" custFlipVert="1" custScaleX="100000" custScaleY="14004" custLinFactNeighborX="-2916" custLinFactNeighborY="-32874">
        <dgm:presLayoutVars>
          <dgm:bulletEnabled val="1"/>
        </dgm:presLayoutVars>
      </dgm:prSet>
      <dgm:spPr/>
    </dgm:pt>
    <dgm:pt modelId="{67A15680-12A7-4C84-8912-5A181FC01DD0}" type="pres">
      <dgm:prSet presAssocID="{4DA2C4D4-3FEC-4E77-931E-DCF9610325BB}" presName="sibTrans" presStyleCnt="0"/>
      <dgm:spPr/>
    </dgm:pt>
    <dgm:pt modelId="{DDD8D238-A524-46AC-960E-4DD60623BA27}" type="pres">
      <dgm:prSet presAssocID="{AD27DB6C-6E9E-4BFD-BD75-4B59D2A79C7D}" presName="node" presStyleLbl="node1" presStyleIdx="5" presStyleCnt="6" custAng="10800000" custFlipVert="1" custScaleX="100000" custScaleY="14004" custLinFactNeighborX="-2916" custLinFactNeighborY="-32874">
        <dgm:presLayoutVars>
          <dgm:bulletEnabled val="1"/>
        </dgm:presLayoutVars>
      </dgm:prSet>
      <dgm:spPr/>
    </dgm:pt>
  </dgm:ptLst>
  <dgm:cxnLst>
    <dgm:cxn modelId="{A8C4EC05-E885-465B-88F7-EFD3EC0E7AA4}" srcId="{00945A21-44DF-4F83-A741-828EBB339002}" destId="{1E47B91A-8F8E-4473-B068-2BB2055036CD}" srcOrd="1" destOrd="0" parTransId="{484A7F9A-BF27-405F-929B-5C843D2CC8F8}" sibTransId="{DC1CB460-0C41-44E8-8EFA-EFFB342DCFE2}"/>
    <dgm:cxn modelId="{928A0007-5534-42A1-B4F6-CA43E17B06B0}" srcId="{00945A21-44DF-4F83-A741-828EBB339002}" destId="{9C7CDD28-4372-4072-AB75-0B2C913AF43B}" srcOrd="2" destOrd="0" parTransId="{55624B04-6906-42C8-A29C-53328D3A85A5}" sibTransId="{B351596A-5958-4901-8145-2F2E0F3B2119}"/>
    <dgm:cxn modelId="{2745580B-4DFD-4B16-A6D3-94DC5CDD7CA0}" type="presOf" srcId="{AD27DB6C-6E9E-4BFD-BD75-4B59D2A79C7D}" destId="{DDD8D238-A524-46AC-960E-4DD60623BA27}" srcOrd="0" destOrd="0" presId="urn:microsoft.com/office/officeart/2005/8/layout/default#1"/>
    <dgm:cxn modelId="{D4B5AE0E-627E-4987-B839-5C27E1BF7BA3}" srcId="{00945A21-44DF-4F83-A741-828EBB339002}" destId="{E1B0F982-3DB4-4C66-A461-A1BD379E5102}" srcOrd="3" destOrd="0" parTransId="{53272619-4A86-47ED-A522-E64FD64D53DC}" sibTransId="{514896C8-78C4-41F2-A35F-1CC3E586D6D0}"/>
    <dgm:cxn modelId="{7629C62D-5426-4B62-88FE-2A83F980EC49}" type="presOf" srcId="{E1B0F982-3DB4-4C66-A461-A1BD379E5102}" destId="{340F0709-6440-4BC4-B19F-E553CB8C7C92}" srcOrd="0" destOrd="0" presId="urn:microsoft.com/office/officeart/2005/8/layout/default#1"/>
    <dgm:cxn modelId="{325CF133-6FAB-4696-99D8-7D0E06476AAB}" srcId="{00945A21-44DF-4F83-A741-828EBB339002}" destId="{5F03116B-CF6D-4AC4-B981-B2DA8222DDFF}" srcOrd="0" destOrd="0" parTransId="{B232276B-7FD6-46F7-A2F2-FCFC993DAFAE}" sibTransId="{83B74E0E-CBAE-4437-A77A-29FDA9F4C285}"/>
    <dgm:cxn modelId="{F6DD5E5C-D7D2-45DD-9771-E714D3866F8C}" type="presOf" srcId="{9C7CDD28-4372-4072-AB75-0B2C913AF43B}" destId="{93F6E4E8-0E30-4CCF-BB0D-4D8D47980F20}" srcOrd="0" destOrd="0" presId="urn:microsoft.com/office/officeart/2005/8/layout/default#1"/>
    <dgm:cxn modelId="{8D175C7D-157D-4F2B-AD2E-EBB2937CC265}" srcId="{00945A21-44DF-4F83-A741-828EBB339002}" destId="{AD27DB6C-6E9E-4BFD-BD75-4B59D2A79C7D}" srcOrd="5" destOrd="0" parTransId="{C7F4C70F-1677-4843-843D-55CA63999800}" sibTransId="{0B184914-5529-4192-A628-D415E4B6A32A}"/>
    <dgm:cxn modelId="{F121C491-CC5E-4AC6-906F-6CE4ECAD5C78}" type="presOf" srcId="{5F03116B-CF6D-4AC4-B981-B2DA8222DDFF}" destId="{54AE136B-5ABB-4002-ADC0-7DA210E9C668}" srcOrd="0" destOrd="0" presId="urn:microsoft.com/office/officeart/2005/8/layout/default#1"/>
    <dgm:cxn modelId="{B40714AE-3552-4D94-A20A-DA2CBF2A87DB}" type="presOf" srcId="{00945A21-44DF-4F83-A741-828EBB339002}" destId="{69704841-9DF0-4332-8A1D-8F9C47FD1A43}" srcOrd="0" destOrd="0" presId="urn:microsoft.com/office/officeart/2005/8/layout/default#1"/>
    <dgm:cxn modelId="{E086EFB8-48BE-4AA9-8D05-2B31D5002AFB}" type="presOf" srcId="{1E47B91A-8F8E-4473-B068-2BB2055036CD}" destId="{4474B557-2B5B-494C-A876-8BAD2E239865}" srcOrd="0" destOrd="0" presId="urn:microsoft.com/office/officeart/2005/8/layout/default#1"/>
    <dgm:cxn modelId="{32A4B8ED-A92E-43FD-91E9-FE7EA001B511}" type="presOf" srcId="{96ED46A1-5597-4702-A279-210A4CD3C6D9}" destId="{67970BD9-7899-4A86-AD81-E5D89B4A7206}" srcOrd="0" destOrd="0" presId="urn:microsoft.com/office/officeart/2005/8/layout/default#1"/>
    <dgm:cxn modelId="{630CC5EE-2461-4416-B8A5-F240CB38699B}" srcId="{00945A21-44DF-4F83-A741-828EBB339002}" destId="{96ED46A1-5597-4702-A279-210A4CD3C6D9}" srcOrd="4" destOrd="0" parTransId="{FA79AA70-83A5-4F1E-BF43-72304F65EC99}" sibTransId="{4DA2C4D4-3FEC-4E77-931E-DCF9610325BB}"/>
    <dgm:cxn modelId="{CCD00E8C-FA2E-480E-89BE-4929ACBC9C41}" type="presParOf" srcId="{69704841-9DF0-4332-8A1D-8F9C47FD1A43}" destId="{54AE136B-5ABB-4002-ADC0-7DA210E9C668}" srcOrd="0" destOrd="0" presId="urn:microsoft.com/office/officeart/2005/8/layout/default#1"/>
    <dgm:cxn modelId="{260067DF-5718-4147-8F7C-83CB56198200}" type="presParOf" srcId="{69704841-9DF0-4332-8A1D-8F9C47FD1A43}" destId="{F709D4FA-8546-4E77-AE42-901FA77E237E}" srcOrd="1" destOrd="0" presId="urn:microsoft.com/office/officeart/2005/8/layout/default#1"/>
    <dgm:cxn modelId="{F608830F-67D6-414C-B0B5-9D9BF4C3F7F3}" type="presParOf" srcId="{69704841-9DF0-4332-8A1D-8F9C47FD1A43}" destId="{4474B557-2B5B-494C-A876-8BAD2E239865}" srcOrd="2" destOrd="0" presId="urn:microsoft.com/office/officeart/2005/8/layout/default#1"/>
    <dgm:cxn modelId="{741CA286-E765-4018-9B75-97137D06CE6B}" type="presParOf" srcId="{69704841-9DF0-4332-8A1D-8F9C47FD1A43}" destId="{B1E41D33-939F-4237-9401-5B362A468924}" srcOrd="3" destOrd="0" presId="urn:microsoft.com/office/officeart/2005/8/layout/default#1"/>
    <dgm:cxn modelId="{F4A24CC1-75CE-4177-A4A6-2871A67664F5}" type="presParOf" srcId="{69704841-9DF0-4332-8A1D-8F9C47FD1A43}" destId="{93F6E4E8-0E30-4CCF-BB0D-4D8D47980F20}" srcOrd="4" destOrd="0" presId="urn:microsoft.com/office/officeart/2005/8/layout/default#1"/>
    <dgm:cxn modelId="{6936D589-E898-4C6A-AD69-CACD705B95BD}" type="presParOf" srcId="{69704841-9DF0-4332-8A1D-8F9C47FD1A43}" destId="{4D471DA9-D2A4-4554-BF95-B4F6BE26BA8A}" srcOrd="5" destOrd="0" presId="urn:microsoft.com/office/officeart/2005/8/layout/default#1"/>
    <dgm:cxn modelId="{4C0D2C31-C98B-4CA6-8C1C-8FB3C7E2C83D}" type="presParOf" srcId="{69704841-9DF0-4332-8A1D-8F9C47FD1A43}" destId="{340F0709-6440-4BC4-B19F-E553CB8C7C92}" srcOrd="6" destOrd="0" presId="urn:microsoft.com/office/officeart/2005/8/layout/default#1"/>
    <dgm:cxn modelId="{625A2AB0-9315-4F7D-B4F9-92F55D1FFAB1}" type="presParOf" srcId="{69704841-9DF0-4332-8A1D-8F9C47FD1A43}" destId="{8AE7C860-0C71-4429-9FEF-59C4CC3E8A13}" srcOrd="7" destOrd="0" presId="urn:microsoft.com/office/officeart/2005/8/layout/default#1"/>
    <dgm:cxn modelId="{0C0F4DB8-F8C0-41CA-80A8-5F9F2BD64016}" type="presParOf" srcId="{69704841-9DF0-4332-8A1D-8F9C47FD1A43}" destId="{67970BD9-7899-4A86-AD81-E5D89B4A7206}" srcOrd="8" destOrd="0" presId="urn:microsoft.com/office/officeart/2005/8/layout/default#1"/>
    <dgm:cxn modelId="{82F4249D-883F-45A0-91BA-F7322EE5685A}" type="presParOf" srcId="{69704841-9DF0-4332-8A1D-8F9C47FD1A43}" destId="{67A15680-12A7-4C84-8912-5A181FC01DD0}" srcOrd="9" destOrd="0" presId="urn:microsoft.com/office/officeart/2005/8/layout/default#1"/>
    <dgm:cxn modelId="{317D1337-F570-4769-83E5-6CD3A160B107}" type="presParOf" srcId="{69704841-9DF0-4332-8A1D-8F9C47FD1A43}" destId="{DDD8D238-A524-46AC-960E-4DD60623BA2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A8D8-7192-4E19-8E71-19A26F7F2809}">
      <dsp:nvSpPr>
        <dsp:cNvPr id="0" name=""/>
        <dsp:cNvSpPr/>
      </dsp:nvSpPr>
      <dsp:spPr>
        <a:xfrm rot="16200000">
          <a:off x="-174708"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tr-TR" sz="1600" kern="1200" dirty="0"/>
            <a:t>1994 yılında bölüm kurulmuştur.</a:t>
          </a:r>
        </a:p>
      </dsp:txBody>
      <dsp:txXfrm rot="5400000">
        <a:off x="972" y="575505"/>
        <a:ext cx="2526171" cy="1726519"/>
      </dsp:txXfrm>
    </dsp:sp>
    <dsp:sp modelId="{04446250-548E-411D-B311-2AAA251E364E}">
      <dsp:nvSpPr>
        <dsp:cNvPr id="0" name=""/>
        <dsp:cNvSpPr/>
      </dsp:nvSpPr>
      <dsp:spPr>
        <a:xfrm rot="16200000">
          <a:off x="2540925"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tr-TR" sz="1600" kern="1200" dirty="0"/>
            <a:t>2005 yılında ilk öğrenciler alındı.</a:t>
          </a:r>
        </a:p>
      </dsp:txBody>
      <dsp:txXfrm rot="5400000">
        <a:off x="2716605" y="575505"/>
        <a:ext cx="2526171" cy="1726519"/>
      </dsp:txXfrm>
    </dsp:sp>
    <dsp:sp modelId="{3C7CB83A-4A16-44B3-8206-7FF3CFFAEE02}">
      <dsp:nvSpPr>
        <dsp:cNvPr id="0" name=""/>
        <dsp:cNvSpPr/>
      </dsp:nvSpPr>
      <dsp:spPr>
        <a:xfrm rot="16200000">
          <a:off x="5256559"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rtl="0">
            <a:lnSpc>
              <a:spcPct val="90000"/>
            </a:lnSpc>
            <a:spcBef>
              <a:spcPct val="0"/>
            </a:spcBef>
            <a:spcAft>
              <a:spcPct val="35000"/>
            </a:spcAft>
            <a:buNone/>
          </a:pPr>
          <a:r>
            <a:rPr lang="tr-TR" sz="1600" b="1" kern="1200" dirty="0"/>
            <a:t>Akademik Personel</a:t>
          </a:r>
          <a:endParaRPr lang="tr-TR" sz="1600" kern="1200" dirty="0"/>
        </a:p>
        <a:p>
          <a:pPr marL="171450" lvl="1" indent="-171450" algn="l" defTabSz="711200" rtl="0">
            <a:lnSpc>
              <a:spcPct val="90000"/>
            </a:lnSpc>
            <a:spcBef>
              <a:spcPct val="0"/>
            </a:spcBef>
            <a:spcAft>
              <a:spcPct val="15000"/>
            </a:spcAft>
            <a:buChar char="•"/>
          </a:pPr>
          <a:r>
            <a:rPr lang="en-US" sz="1600" kern="1200" dirty="0"/>
            <a:t>3 </a:t>
          </a:r>
          <a:r>
            <a:rPr lang="en-US" sz="1600" kern="1200" dirty="0" err="1"/>
            <a:t>Doçent</a:t>
          </a:r>
          <a:endParaRPr lang="tr-TR" sz="1600" kern="1200" dirty="0"/>
        </a:p>
        <a:p>
          <a:pPr marL="171450" lvl="1" indent="-171450" algn="l" defTabSz="711200" rtl="0">
            <a:lnSpc>
              <a:spcPct val="90000"/>
            </a:lnSpc>
            <a:spcBef>
              <a:spcPct val="0"/>
            </a:spcBef>
            <a:spcAft>
              <a:spcPct val="15000"/>
            </a:spcAft>
            <a:buChar char="•"/>
          </a:pPr>
          <a:r>
            <a:rPr lang="en-US" sz="1600" kern="1200" dirty="0"/>
            <a:t>4 </a:t>
          </a:r>
          <a:r>
            <a:rPr lang="tr-TR" sz="1600" kern="1200" dirty="0"/>
            <a:t>Dr. Öğretim Üyesi</a:t>
          </a:r>
        </a:p>
        <a:p>
          <a:pPr marL="171450" lvl="1" indent="-171450" algn="l" defTabSz="711200" rtl="0">
            <a:lnSpc>
              <a:spcPct val="90000"/>
            </a:lnSpc>
            <a:spcBef>
              <a:spcPct val="0"/>
            </a:spcBef>
            <a:spcAft>
              <a:spcPct val="15000"/>
            </a:spcAft>
            <a:buChar char="•"/>
          </a:pPr>
          <a:r>
            <a:rPr lang="en-US" sz="1600" kern="1200" dirty="0"/>
            <a:t>9</a:t>
          </a:r>
          <a:r>
            <a:rPr lang="tr-TR" sz="1600" kern="1200" dirty="0"/>
            <a:t> Araştırma Görevlisi</a:t>
          </a:r>
        </a:p>
      </dsp:txBody>
      <dsp:txXfrm rot="5400000">
        <a:off x="5432239" y="575505"/>
        <a:ext cx="2526171" cy="1726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F083B-388A-4919-A04B-2896B697AEE1}">
      <dsp:nvSpPr>
        <dsp:cNvPr id="0" name=""/>
        <dsp:cNvSpPr/>
      </dsp:nvSpPr>
      <dsp:spPr>
        <a:xfrm rot="10800000">
          <a:off x="1755828" y="101664"/>
          <a:ext cx="5928741" cy="95669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60960" rIns="113792" bIns="60960" numCol="1" spcCol="1270" anchor="ctr" anchorCtr="0">
          <a:noAutofit/>
        </a:bodyPr>
        <a:lstStyle/>
        <a:p>
          <a:pPr marL="0" lvl="0" indent="0" algn="l" defTabSz="711200" rtl="0">
            <a:lnSpc>
              <a:spcPct val="90000"/>
            </a:lnSpc>
            <a:spcBef>
              <a:spcPct val="0"/>
            </a:spcBef>
            <a:spcAft>
              <a:spcPct val="35000"/>
            </a:spcAft>
            <a:buNone/>
          </a:pPr>
          <a:r>
            <a:rPr lang="tr-TR" sz="1600" kern="1200" dirty="0"/>
            <a:t>D</a:t>
          </a:r>
          <a:r>
            <a:rPr lang="en-US" sz="1600" kern="1200" dirty="0" err="1"/>
            <a:t>oç</a:t>
          </a:r>
          <a:r>
            <a:rPr lang="tr-TR" sz="1600" kern="1200" dirty="0"/>
            <a:t>.</a:t>
          </a:r>
          <a:r>
            <a:rPr lang="en-US" sz="1600" kern="1200" dirty="0"/>
            <a:t> Dr. Gürcan YAVUZ </a:t>
          </a:r>
          <a:r>
            <a:rPr lang="tr-TR" sz="1600" kern="1200" dirty="0"/>
            <a:t>(Bölüm Başkanı)</a:t>
          </a:r>
        </a:p>
      </dsp:txBody>
      <dsp:txXfrm rot="10800000">
        <a:off x="1995001" y="101664"/>
        <a:ext cx="5689568" cy="956694"/>
      </dsp:txXfrm>
    </dsp:sp>
    <dsp:sp modelId="{F0B8AE38-695C-4EB7-8E99-57D15F13D862}">
      <dsp:nvSpPr>
        <dsp:cNvPr id="0" name=""/>
        <dsp:cNvSpPr/>
      </dsp:nvSpPr>
      <dsp:spPr>
        <a:xfrm>
          <a:off x="574676" y="89610"/>
          <a:ext cx="1049997" cy="10499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15999-7E60-444C-B381-EF773B939BA7}">
      <dsp:nvSpPr>
        <dsp:cNvPr id="0" name=""/>
        <dsp:cNvSpPr/>
      </dsp:nvSpPr>
      <dsp:spPr>
        <a:xfrm rot="10800000">
          <a:off x="1708567" y="1232341"/>
          <a:ext cx="5928741" cy="1049997"/>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60960" rIns="113792" bIns="60960" numCol="1" spcCol="1270" anchor="ctr" anchorCtr="0">
          <a:noAutofit/>
        </a:bodyPr>
        <a:lstStyle/>
        <a:p>
          <a:pPr marL="0" lvl="0" indent="0" algn="l" defTabSz="711200" rtl="0">
            <a:lnSpc>
              <a:spcPct val="90000"/>
            </a:lnSpc>
            <a:spcBef>
              <a:spcPct val="0"/>
            </a:spcBef>
            <a:spcAft>
              <a:spcPct val="35000"/>
            </a:spcAft>
            <a:buNone/>
          </a:pPr>
          <a:r>
            <a:rPr lang="tr-TR" sz="1600" kern="1200" dirty="0"/>
            <a:t>Dr. </a:t>
          </a:r>
          <a:r>
            <a:rPr lang="tr-TR" sz="1600" kern="1200" dirty="0" err="1"/>
            <a:t>Öğr</a:t>
          </a:r>
          <a:r>
            <a:rPr lang="tr-TR" sz="1600" kern="1200" dirty="0"/>
            <a:t>. Üye. Fırat AYDEMİR</a:t>
          </a:r>
          <a:r>
            <a:rPr lang="en-US" sz="1600" kern="1200" dirty="0"/>
            <a:t> </a:t>
          </a:r>
          <a:r>
            <a:rPr lang="tr-TR" sz="1600" kern="1200" dirty="0"/>
            <a:t>(Bölüm Başkan</a:t>
          </a:r>
          <a:r>
            <a:rPr lang="en-US" sz="1600" kern="1200" dirty="0"/>
            <a:t> </a:t>
          </a:r>
          <a:r>
            <a:rPr lang="en-US" sz="1600" kern="1200" dirty="0" err="1"/>
            <a:t>Yardımcısı</a:t>
          </a:r>
          <a:r>
            <a:rPr lang="tr-TR" sz="1600" kern="1200" dirty="0"/>
            <a:t>)</a:t>
          </a:r>
        </a:p>
      </dsp:txBody>
      <dsp:txXfrm rot="10800000">
        <a:off x="1971066" y="1232341"/>
        <a:ext cx="5666242" cy="1049997"/>
      </dsp:txXfrm>
    </dsp:sp>
    <dsp:sp modelId="{2175D440-A3BD-4ECA-8ED0-F9E30331871F}">
      <dsp:nvSpPr>
        <dsp:cNvPr id="0" name=""/>
        <dsp:cNvSpPr/>
      </dsp:nvSpPr>
      <dsp:spPr>
        <a:xfrm>
          <a:off x="599634" y="1304764"/>
          <a:ext cx="976917" cy="953660"/>
        </a:xfrm>
        <a:prstGeom prst="ellipse">
          <a:avLst/>
        </a:prstGeom>
        <a:blipFill>
          <a:blip xmlns:r="http://schemas.openxmlformats.org/officeDocument/2006/relationships" r:embed="rId2"/>
          <a:srcRect/>
          <a:stretch>
            <a:fillRect t="-2000" b="-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0CEBF-5215-4147-A6B4-A7D6F010430B}">
      <dsp:nvSpPr>
        <dsp:cNvPr id="0" name=""/>
        <dsp:cNvSpPr/>
      </dsp:nvSpPr>
      <dsp:spPr>
        <a:xfrm rot="10800000">
          <a:off x="1744919" y="2443877"/>
          <a:ext cx="5928741" cy="1049997"/>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60960" rIns="113792" bIns="60960" numCol="1" spcCol="1270" anchor="ctr" anchorCtr="0">
          <a:noAutofit/>
        </a:bodyPr>
        <a:lstStyle/>
        <a:p>
          <a:pPr marL="0" lvl="0" indent="0" algn="l" defTabSz="711200" rtl="0">
            <a:lnSpc>
              <a:spcPct val="90000"/>
            </a:lnSpc>
            <a:spcBef>
              <a:spcPct val="0"/>
            </a:spcBef>
            <a:spcAft>
              <a:spcPct val="35000"/>
            </a:spcAft>
            <a:buNone/>
          </a:pPr>
          <a:r>
            <a:rPr lang="tr-TR" sz="1600" kern="1200" dirty="0"/>
            <a:t>Dr. Öğr. Üye. </a:t>
          </a:r>
          <a:r>
            <a:rPr lang="en-US" sz="1600" kern="1200" dirty="0" err="1"/>
            <a:t>Pınar</a:t>
          </a:r>
          <a:r>
            <a:rPr lang="en-US" sz="1600" kern="1200" dirty="0"/>
            <a:t> ÖZEN </a:t>
          </a:r>
          <a:r>
            <a:rPr lang="tr-TR" sz="1600" kern="1200" dirty="0"/>
            <a:t>(Bölüm Başkan</a:t>
          </a:r>
          <a:r>
            <a:rPr lang="en-US" sz="1600" kern="1200" dirty="0"/>
            <a:t> </a:t>
          </a:r>
          <a:r>
            <a:rPr lang="en-US" sz="1600" kern="1200" dirty="0" err="1"/>
            <a:t>Yardımcısı</a:t>
          </a:r>
          <a:r>
            <a:rPr lang="tr-TR" sz="1600" kern="1200" dirty="0"/>
            <a:t>)</a:t>
          </a:r>
        </a:p>
      </dsp:txBody>
      <dsp:txXfrm rot="10800000">
        <a:off x="2007418" y="2443877"/>
        <a:ext cx="5666242" cy="1049997"/>
      </dsp:txXfrm>
    </dsp:sp>
    <dsp:sp modelId="{A907BCA8-B260-45B4-8E98-DF586E401A9E}">
      <dsp:nvSpPr>
        <dsp:cNvPr id="0" name=""/>
        <dsp:cNvSpPr/>
      </dsp:nvSpPr>
      <dsp:spPr>
        <a:xfrm>
          <a:off x="578981" y="2455963"/>
          <a:ext cx="1049997" cy="10499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98A5E-A0F9-4FC0-B6F6-F84BCAFAF693}">
      <dsp:nvSpPr>
        <dsp:cNvPr id="0" name=""/>
        <dsp:cNvSpPr/>
      </dsp:nvSpPr>
      <dsp:spPr>
        <a:xfrm rot="10800000">
          <a:off x="1426289" y="0"/>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hlinkClick xmlns:r="http://schemas.openxmlformats.org/officeDocument/2006/relationships" r:id="rId1"/>
            </a:rPr>
            <a:t>Doç</a:t>
          </a:r>
          <a:r>
            <a:rPr lang="en-US" sz="1600" kern="1200" dirty="0">
              <a:hlinkClick xmlns:r="http://schemas.openxmlformats.org/officeDocument/2006/relationships" r:id="rId1"/>
            </a:rPr>
            <a:t>. </a:t>
          </a:r>
          <a:r>
            <a:rPr lang="tr-TR" sz="1600" kern="1200" dirty="0">
              <a:hlinkClick xmlns:r="http://schemas.openxmlformats.org/officeDocument/2006/relationships" r:id="rId1"/>
            </a:rPr>
            <a:t>Dr. Hasan TEMURTAŞ</a:t>
          </a:r>
          <a:endParaRPr lang="tr-TR" sz="1600" kern="1200" dirty="0"/>
        </a:p>
      </dsp:txBody>
      <dsp:txXfrm rot="10800000">
        <a:off x="1564215" y="0"/>
        <a:ext cx="4977067" cy="551706"/>
      </dsp:txXfrm>
    </dsp:sp>
    <dsp:sp modelId="{1AD09244-C04B-4197-BD8C-EC7A49B6545A}">
      <dsp:nvSpPr>
        <dsp:cNvPr id="0" name=""/>
        <dsp:cNvSpPr/>
      </dsp:nvSpPr>
      <dsp:spPr>
        <a:xfrm>
          <a:off x="688928" y="0"/>
          <a:ext cx="551706" cy="5517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419F0-8FF5-4E12-A82F-C2043A121987}">
      <dsp:nvSpPr>
        <dsp:cNvPr id="0" name=""/>
        <dsp:cNvSpPr/>
      </dsp:nvSpPr>
      <dsp:spPr>
        <a:xfrm rot="10800000">
          <a:off x="1466544" y="2069143"/>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tr-TR" sz="1600" kern="1200" dirty="0">
              <a:hlinkClick xmlns:r="http://schemas.openxmlformats.org/officeDocument/2006/relationships" r:id="rId3"/>
            </a:rPr>
            <a:t>Dr. </a:t>
          </a:r>
          <a:r>
            <a:rPr lang="tr-TR" sz="1600" kern="1200" dirty="0" err="1">
              <a:hlinkClick xmlns:r="http://schemas.openxmlformats.org/officeDocument/2006/relationships" r:id="rId3"/>
            </a:rPr>
            <a:t>Öğr</a:t>
          </a:r>
          <a:r>
            <a:rPr lang="tr-TR" sz="1600" kern="1200" dirty="0">
              <a:hlinkClick xmlns:r="http://schemas.openxmlformats.org/officeDocument/2006/relationships" r:id="rId3"/>
            </a:rPr>
            <a:t>. Üye. Muammer AKÇAY </a:t>
          </a:r>
          <a:endParaRPr lang="tr-TR" sz="1600" kern="1200" dirty="0"/>
        </a:p>
      </dsp:txBody>
      <dsp:txXfrm rot="10800000">
        <a:off x="1604470" y="2069143"/>
        <a:ext cx="4977067" cy="551706"/>
      </dsp:txXfrm>
    </dsp:sp>
    <dsp:sp modelId="{6DBF186B-4636-45A7-8ACC-9B0C7FEE8638}">
      <dsp:nvSpPr>
        <dsp:cNvPr id="0" name=""/>
        <dsp:cNvSpPr/>
      </dsp:nvSpPr>
      <dsp:spPr>
        <a:xfrm>
          <a:off x="707383" y="2073231"/>
          <a:ext cx="551706" cy="55170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2000" b="-22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02BBE-91E0-41CA-AD20-3BA2C4B09A51}">
      <dsp:nvSpPr>
        <dsp:cNvPr id="0" name=""/>
        <dsp:cNvSpPr/>
      </dsp:nvSpPr>
      <dsp:spPr>
        <a:xfrm rot="10800000">
          <a:off x="1435343" y="677540"/>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hlinkClick xmlns:r="http://schemas.openxmlformats.org/officeDocument/2006/relationships" r:id="rId5"/>
            </a:rPr>
            <a:t>Doç</a:t>
          </a:r>
          <a:r>
            <a:rPr lang="en-US" sz="1600" kern="1200" dirty="0">
              <a:hlinkClick xmlns:r="http://schemas.openxmlformats.org/officeDocument/2006/relationships" r:id="rId5"/>
            </a:rPr>
            <a:t>. </a:t>
          </a:r>
          <a:r>
            <a:rPr lang="tr-TR" sz="1600" kern="1200" dirty="0">
              <a:hlinkClick xmlns:r="http://schemas.openxmlformats.org/officeDocument/2006/relationships" r:id="rId5"/>
            </a:rPr>
            <a:t>Dr. Durmuş ÖZDEMİR</a:t>
          </a:r>
          <a:endParaRPr lang="tr-TR" sz="1600" kern="1200" dirty="0"/>
        </a:p>
      </dsp:txBody>
      <dsp:txXfrm rot="10800000">
        <a:off x="1573269" y="677540"/>
        <a:ext cx="4977067" cy="551706"/>
      </dsp:txXfrm>
    </dsp:sp>
    <dsp:sp modelId="{502775A3-482B-4AE9-AC22-A8825B2AF841}">
      <dsp:nvSpPr>
        <dsp:cNvPr id="0" name=""/>
        <dsp:cNvSpPr/>
      </dsp:nvSpPr>
      <dsp:spPr>
        <a:xfrm>
          <a:off x="710401" y="700855"/>
          <a:ext cx="551706" cy="551706"/>
        </a:xfrm>
        <a:prstGeom prst="ellipse">
          <a:avLst/>
        </a:prstGeom>
        <a:blipFill>
          <a:blip xmlns:r="http://schemas.openxmlformats.org/officeDocument/2006/relationships" r:embed="rId6"/>
          <a:srcRect/>
          <a:stretch>
            <a:fillRect l="-2000" r="-2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15999-7E60-444C-B381-EF773B939BA7}">
      <dsp:nvSpPr>
        <dsp:cNvPr id="0" name=""/>
        <dsp:cNvSpPr/>
      </dsp:nvSpPr>
      <dsp:spPr>
        <a:xfrm rot="10800000">
          <a:off x="1425931" y="3410702"/>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tr-TR" sz="1600" kern="1200" dirty="0">
              <a:hlinkClick xmlns:r="http://schemas.openxmlformats.org/officeDocument/2006/relationships" r:id="rId7"/>
            </a:rPr>
            <a:t>Dr. </a:t>
          </a:r>
          <a:r>
            <a:rPr lang="tr-TR" sz="1600" kern="1200" dirty="0" err="1">
              <a:hlinkClick xmlns:r="http://schemas.openxmlformats.org/officeDocument/2006/relationships" r:id="rId7"/>
            </a:rPr>
            <a:t>Öğr</a:t>
          </a:r>
          <a:r>
            <a:rPr lang="tr-TR" sz="1600" kern="1200" dirty="0">
              <a:hlinkClick xmlns:r="http://schemas.openxmlformats.org/officeDocument/2006/relationships" r:id="rId7"/>
            </a:rPr>
            <a:t>. Üye. Fırat AYDEMİR</a:t>
          </a:r>
          <a:endParaRPr lang="tr-TR" sz="1600" kern="1200" dirty="0"/>
        </a:p>
      </dsp:txBody>
      <dsp:txXfrm rot="10800000">
        <a:off x="1563857" y="3410702"/>
        <a:ext cx="4977067" cy="551706"/>
      </dsp:txXfrm>
    </dsp:sp>
    <dsp:sp modelId="{2175D440-A3BD-4ECA-8ED0-F9E30331871F}">
      <dsp:nvSpPr>
        <dsp:cNvPr id="0" name=""/>
        <dsp:cNvSpPr/>
      </dsp:nvSpPr>
      <dsp:spPr>
        <a:xfrm>
          <a:off x="699422" y="3435286"/>
          <a:ext cx="551706" cy="551706"/>
        </a:xfrm>
        <a:prstGeom prst="ellipse">
          <a:avLst/>
        </a:prstGeom>
        <a:blipFill>
          <a:blip xmlns:r="http://schemas.openxmlformats.org/officeDocument/2006/relationships" r:embed="rId8"/>
          <a:srcRect/>
          <a:stretch>
            <a:fillRect t="-1000" b="-1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3A1AE-F180-429C-B56B-9EB63B4E67BF}">
      <dsp:nvSpPr>
        <dsp:cNvPr id="0" name=""/>
        <dsp:cNvSpPr/>
      </dsp:nvSpPr>
      <dsp:spPr>
        <a:xfrm rot="10800000">
          <a:off x="1435343" y="2720495"/>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tr-TR" sz="1600" kern="1200" dirty="0">
              <a:hlinkClick xmlns:r="http://schemas.openxmlformats.org/officeDocument/2006/relationships" r:id="rId9"/>
            </a:rPr>
            <a:t>Dr. </a:t>
          </a:r>
          <a:r>
            <a:rPr lang="tr-TR" sz="1600" kern="1200" dirty="0" err="1">
              <a:hlinkClick xmlns:r="http://schemas.openxmlformats.org/officeDocument/2006/relationships" r:id="rId9"/>
            </a:rPr>
            <a:t>Öğr</a:t>
          </a:r>
          <a:r>
            <a:rPr lang="tr-TR" sz="1600" kern="1200" dirty="0">
              <a:hlinkClick xmlns:r="http://schemas.openxmlformats.org/officeDocument/2006/relationships" r:id="rId9"/>
            </a:rPr>
            <a:t>. Üye. Soydan SERTTAŞ</a:t>
          </a:r>
          <a:endParaRPr lang="tr-TR" sz="1600" kern="1200" dirty="0"/>
        </a:p>
      </dsp:txBody>
      <dsp:txXfrm rot="10800000">
        <a:off x="1573269" y="2720495"/>
        <a:ext cx="4977067" cy="551706"/>
      </dsp:txXfrm>
    </dsp:sp>
    <dsp:sp modelId="{66075625-9F58-4C61-AAF8-58A15723D92B}">
      <dsp:nvSpPr>
        <dsp:cNvPr id="0" name=""/>
        <dsp:cNvSpPr/>
      </dsp:nvSpPr>
      <dsp:spPr>
        <a:xfrm>
          <a:off x="706417" y="2745128"/>
          <a:ext cx="551706" cy="551706"/>
        </a:xfrm>
        <a:prstGeom prst="ellipse">
          <a:avLst/>
        </a:prstGeom>
        <a:blipFill rotWithShape="1">
          <a:blip xmlns:r="http://schemas.openxmlformats.org/officeDocument/2006/relationships" r:embed="rId10"/>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0C5D1-2DF6-4429-9F99-3D368E03B6D5}">
      <dsp:nvSpPr>
        <dsp:cNvPr id="0" name=""/>
        <dsp:cNvSpPr/>
      </dsp:nvSpPr>
      <dsp:spPr>
        <a:xfrm rot="10800000">
          <a:off x="1444396" y="1353045"/>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tr-TR" sz="1600" kern="1200" dirty="0">
              <a:hlinkClick xmlns:r="http://schemas.openxmlformats.org/officeDocument/2006/relationships" r:id="rId11"/>
            </a:rPr>
            <a:t>D</a:t>
          </a:r>
          <a:r>
            <a:rPr lang="en-US" sz="1600" kern="1200" dirty="0" err="1">
              <a:hlinkClick xmlns:r="http://schemas.openxmlformats.org/officeDocument/2006/relationships" r:id="rId11"/>
            </a:rPr>
            <a:t>oç</a:t>
          </a:r>
          <a:r>
            <a:rPr lang="tr-TR" sz="1600" kern="1200" dirty="0">
              <a:hlinkClick xmlns:r="http://schemas.openxmlformats.org/officeDocument/2006/relationships" r:id="rId11"/>
            </a:rPr>
            <a:t>. </a:t>
          </a:r>
          <a:r>
            <a:rPr lang="en-US" sz="1600" kern="1200" dirty="0">
              <a:hlinkClick xmlns:r="http://schemas.openxmlformats.org/officeDocument/2006/relationships" r:id="rId11"/>
            </a:rPr>
            <a:t>Dr</a:t>
          </a:r>
          <a:r>
            <a:rPr lang="tr-TR" sz="1600" kern="1200" dirty="0">
              <a:hlinkClick xmlns:r="http://schemas.openxmlformats.org/officeDocument/2006/relationships" r:id="rId11"/>
            </a:rPr>
            <a:t>. Gürcan YAVUZ</a:t>
          </a:r>
          <a:endParaRPr lang="tr-TR" sz="1600" kern="1200" dirty="0"/>
        </a:p>
      </dsp:txBody>
      <dsp:txXfrm rot="10800000">
        <a:off x="1582322" y="1353045"/>
        <a:ext cx="4977067" cy="551706"/>
      </dsp:txXfrm>
    </dsp:sp>
    <dsp:sp modelId="{0D0033CD-009E-41B2-B277-42A5F0AAA118}">
      <dsp:nvSpPr>
        <dsp:cNvPr id="0" name=""/>
        <dsp:cNvSpPr/>
      </dsp:nvSpPr>
      <dsp:spPr>
        <a:xfrm>
          <a:off x="702268" y="1353045"/>
          <a:ext cx="551706" cy="551706"/>
        </a:xfrm>
        <a:prstGeom prst="ellipse">
          <a:avLst/>
        </a:prstGeom>
        <a:blipFill>
          <a:blip xmlns:r="http://schemas.openxmlformats.org/officeDocument/2006/relationships" r:embed="rId12"/>
          <a:srcRect/>
          <a:stretch>
            <a:fillRect t="-1000" b="-1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0EC74-A98D-47DD-A0BE-7EB70F7BABB9}">
      <dsp:nvSpPr>
        <dsp:cNvPr id="0" name=""/>
        <dsp:cNvSpPr/>
      </dsp:nvSpPr>
      <dsp:spPr>
        <a:xfrm rot="10800000">
          <a:off x="1434984" y="4092039"/>
          <a:ext cx="5114993" cy="551706"/>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287" tIns="60960" rIns="113792" bIns="60960" numCol="1" spcCol="1270" anchor="ctr" anchorCtr="0">
          <a:noAutofit/>
        </a:bodyPr>
        <a:lstStyle/>
        <a:p>
          <a:pPr marL="0" lvl="0" indent="0" algn="ctr" defTabSz="711200" rtl="0">
            <a:lnSpc>
              <a:spcPct val="90000"/>
            </a:lnSpc>
            <a:spcBef>
              <a:spcPct val="0"/>
            </a:spcBef>
            <a:spcAft>
              <a:spcPct val="35000"/>
            </a:spcAft>
            <a:buNone/>
          </a:pPr>
          <a:r>
            <a:rPr lang="tr-TR" sz="1600" kern="1200" dirty="0">
              <a:hlinkClick xmlns:r="http://schemas.openxmlformats.org/officeDocument/2006/relationships" r:id="rId7"/>
            </a:rPr>
            <a:t>Dr. </a:t>
          </a:r>
          <a:r>
            <a:rPr lang="tr-TR" sz="1600" kern="1200" dirty="0" err="1">
              <a:hlinkClick xmlns:r="http://schemas.openxmlformats.org/officeDocument/2006/relationships" r:id="rId7"/>
            </a:rPr>
            <a:t>Öğr</a:t>
          </a:r>
          <a:r>
            <a:rPr lang="tr-TR" sz="1600" kern="1200" dirty="0">
              <a:hlinkClick xmlns:r="http://schemas.openxmlformats.org/officeDocument/2006/relationships" r:id="rId7"/>
            </a:rPr>
            <a:t>. Üye. </a:t>
          </a:r>
          <a:r>
            <a:rPr lang="en-US" sz="1600" kern="1200" dirty="0" err="1">
              <a:hlinkClick xmlns:r="http://schemas.openxmlformats.org/officeDocument/2006/relationships" r:id="rId7"/>
            </a:rPr>
            <a:t>Pınar</a:t>
          </a:r>
          <a:r>
            <a:rPr lang="en-US" sz="1600" kern="1200" dirty="0">
              <a:hlinkClick xmlns:r="http://schemas.openxmlformats.org/officeDocument/2006/relationships" r:id="rId7"/>
            </a:rPr>
            <a:t> ÖZEN</a:t>
          </a:r>
          <a:endParaRPr lang="tr-TR" sz="1600" kern="1200" dirty="0"/>
        </a:p>
      </dsp:txBody>
      <dsp:txXfrm rot="10800000">
        <a:off x="1572910" y="4092039"/>
        <a:ext cx="4977067" cy="551706"/>
      </dsp:txXfrm>
    </dsp:sp>
    <dsp:sp modelId="{6C049C93-5FD7-4EE8-9317-CBBE2FC6B4EC}">
      <dsp:nvSpPr>
        <dsp:cNvPr id="0" name=""/>
        <dsp:cNvSpPr/>
      </dsp:nvSpPr>
      <dsp:spPr>
        <a:xfrm>
          <a:off x="706814" y="4101092"/>
          <a:ext cx="551706" cy="551706"/>
        </a:xfrm>
        <a:prstGeom prst="ellipse">
          <a:avLst/>
        </a:prstGeom>
        <a:blipFill>
          <a:blip xmlns:r="http://schemas.openxmlformats.org/officeDocument/2006/relationships" r:embed="rId13"/>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F2625-CE62-419A-890D-03B8CFC34E1C}">
      <dsp:nvSpPr>
        <dsp:cNvPr id="0" name=""/>
        <dsp:cNvSpPr/>
      </dsp:nvSpPr>
      <dsp:spPr>
        <a:xfrm rot="10800000">
          <a:off x="1443628" y="5686"/>
          <a:ext cx="5190218"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hlinkClick xmlns:r="http://schemas.openxmlformats.org/officeDocument/2006/relationships" r:id="rId1"/>
            </a:rPr>
            <a:t>Arş. Gör. Nagihan YAĞMUR</a:t>
          </a:r>
          <a:endParaRPr lang="tr-TR" sz="1600" kern="1200" dirty="0"/>
        </a:p>
      </dsp:txBody>
      <dsp:txXfrm rot="10800000">
        <a:off x="1544963" y="5686"/>
        <a:ext cx="5088883" cy="405342"/>
      </dsp:txXfrm>
    </dsp:sp>
    <dsp:sp modelId="{411C46F5-3FA0-42E1-B62B-E1DA54FFDE9D}">
      <dsp:nvSpPr>
        <dsp:cNvPr id="0" name=""/>
        <dsp:cNvSpPr/>
      </dsp:nvSpPr>
      <dsp:spPr>
        <a:xfrm>
          <a:off x="964917" y="9504"/>
          <a:ext cx="405342" cy="40534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D808-7ACD-460E-9755-15504D66D20F}">
      <dsp:nvSpPr>
        <dsp:cNvPr id="0" name=""/>
        <dsp:cNvSpPr/>
      </dsp:nvSpPr>
      <dsp:spPr>
        <a:xfrm rot="10800000">
          <a:off x="1389650" y="527872"/>
          <a:ext cx="5215546"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hlinkClick xmlns:r="http://schemas.openxmlformats.org/officeDocument/2006/relationships" r:id="rId3"/>
            </a:rPr>
            <a:t>Arş. Gör. Safa DÖRTERLER</a:t>
          </a:r>
          <a:endParaRPr lang="tr-TR" sz="1600" kern="1200" dirty="0"/>
        </a:p>
      </dsp:txBody>
      <dsp:txXfrm rot="10800000">
        <a:off x="1490985" y="527872"/>
        <a:ext cx="5114211" cy="405342"/>
      </dsp:txXfrm>
    </dsp:sp>
    <dsp:sp modelId="{1982E52A-6AD0-4FE0-A7BD-BE90D977741E}">
      <dsp:nvSpPr>
        <dsp:cNvPr id="0" name=""/>
        <dsp:cNvSpPr/>
      </dsp:nvSpPr>
      <dsp:spPr>
        <a:xfrm>
          <a:off x="963713" y="517621"/>
          <a:ext cx="405342" cy="40534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965D7-A146-4B67-90BA-8038509C15E5}">
      <dsp:nvSpPr>
        <dsp:cNvPr id="0" name=""/>
        <dsp:cNvSpPr/>
      </dsp:nvSpPr>
      <dsp:spPr>
        <a:xfrm rot="10800000">
          <a:off x="1446833" y="1054213"/>
          <a:ext cx="5215287"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hlinkClick xmlns:r="http://schemas.openxmlformats.org/officeDocument/2006/relationships" r:id="rId5"/>
            </a:rPr>
            <a:t>Arş. Gör. Seyfullah </a:t>
          </a:r>
          <a:r>
            <a:rPr lang="en-US" sz="1600" kern="1200" dirty="0">
              <a:hlinkClick xmlns:r="http://schemas.openxmlformats.org/officeDocument/2006/relationships" r:id="rId5"/>
            </a:rPr>
            <a:t>ARSLAN</a:t>
          </a:r>
          <a:endParaRPr lang="tr-TR" sz="1600" kern="1200" dirty="0"/>
        </a:p>
      </dsp:txBody>
      <dsp:txXfrm rot="10800000">
        <a:off x="1548168" y="1054213"/>
        <a:ext cx="5113952" cy="405342"/>
      </dsp:txXfrm>
    </dsp:sp>
    <dsp:sp modelId="{E24E2ABC-7579-43F5-922F-513B3CA9765C}">
      <dsp:nvSpPr>
        <dsp:cNvPr id="0" name=""/>
        <dsp:cNvSpPr/>
      </dsp:nvSpPr>
      <dsp:spPr>
        <a:xfrm>
          <a:off x="938123" y="1087127"/>
          <a:ext cx="405342" cy="40534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000" b="-1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56533-54D3-4703-8666-719AECEF40B9}">
      <dsp:nvSpPr>
        <dsp:cNvPr id="0" name=""/>
        <dsp:cNvSpPr/>
      </dsp:nvSpPr>
      <dsp:spPr>
        <a:xfrm rot="10800000">
          <a:off x="1395839" y="1580554"/>
          <a:ext cx="5207294"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hlinkClick xmlns:r="http://schemas.openxmlformats.org/officeDocument/2006/relationships" r:id="rId7"/>
            </a:rPr>
            <a:t>Arş. Gör. </a:t>
          </a:r>
          <a:r>
            <a:rPr lang="en-US" sz="1600" kern="1200" dirty="0">
              <a:hlinkClick xmlns:r="http://schemas.openxmlformats.org/officeDocument/2006/relationships" r:id="rId7"/>
            </a:rPr>
            <a:t>Hatem</a:t>
          </a:r>
          <a:r>
            <a:rPr lang="tr-TR" sz="1600" kern="1200" dirty="0">
              <a:hlinkClick xmlns:r="http://schemas.openxmlformats.org/officeDocument/2006/relationships" r:id="rId7"/>
            </a:rPr>
            <a:t> </a:t>
          </a:r>
          <a:r>
            <a:rPr lang="en-US" sz="1600" kern="1200" dirty="0">
              <a:hlinkClick xmlns:r="http://schemas.openxmlformats.org/officeDocument/2006/relationships" r:id="rId7"/>
            </a:rPr>
            <a:t>DUMLU</a:t>
          </a:r>
          <a:endParaRPr lang="tr-TR" sz="1600" kern="1200" dirty="0"/>
        </a:p>
      </dsp:txBody>
      <dsp:txXfrm rot="10800000">
        <a:off x="1497174" y="1580554"/>
        <a:ext cx="5105959" cy="405342"/>
      </dsp:txXfrm>
    </dsp:sp>
    <dsp:sp modelId="{4AF34385-BA6A-4310-ADA8-E7842874D615}">
      <dsp:nvSpPr>
        <dsp:cNvPr id="0" name=""/>
        <dsp:cNvSpPr/>
      </dsp:nvSpPr>
      <dsp:spPr>
        <a:xfrm>
          <a:off x="945245" y="1580829"/>
          <a:ext cx="405342" cy="405342"/>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22DAB-7520-4482-A9A9-29A7EB10CB86}">
      <dsp:nvSpPr>
        <dsp:cNvPr id="0" name=""/>
        <dsp:cNvSpPr/>
      </dsp:nvSpPr>
      <dsp:spPr>
        <a:xfrm rot="10800000">
          <a:off x="1408646" y="2106895"/>
          <a:ext cx="5190218"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hlinkClick xmlns:r="http://schemas.openxmlformats.org/officeDocument/2006/relationships" r:id="rId9"/>
            </a:rPr>
            <a:t>Arş.Gör</a:t>
          </a:r>
          <a:r>
            <a:rPr lang="en-US" sz="1600" kern="1200" dirty="0">
              <a:hlinkClick xmlns:r="http://schemas.openxmlformats.org/officeDocument/2006/relationships" r:id="rId9"/>
            </a:rPr>
            <a:t>. Mehmet Ali DURSUN</a:t>
          </a:r>
          <a:endParaRPr lang="en-US" sz="1600" kern="1200" dirty="0"/>
        </a:p>
      </dsp:txBody>
      <dsp:txXfrm rot="10800000">
        <a:off x="1509981" y="2106895"/>
        <a:ext cx="5088883" cy="405342"/>
      </dsp:txXfrm>
    </dsp:sp>
    <dsp:sp modelId="{2953EB22-DCBE-42D2-8B79-43C5A6A126D5}">
      <dsp:nvSpPr>
        <dsp:cNvPr id="0" name=""/>
        <dsp:cNvSpPr/>
      </dsp:nvSpPr>
      <dsp:spPr>
        <a:xfrm>
          <a:off x="978208" y="2140635"/>
          <a:ext cx="405342" cy="405342"/>
        </a:xfrm>
        <a:prstGeom prst="ellipse">
          <a:avLst/>
        </a:prstGeom>
        <a:blipFill>
          <a:blip xmlns:r="http://schemas.openxmlformats.org/officeDocument/2006/relationships" r:embed="rId10"/>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F2915-E494-49BA-A5DC-CF72265828F0}">
      <dsp:nvSpPr>
        <dsp:cNvPr id="0" name=""/>
        <dsp:cNvSpPr/>
      </dsp:nvSpPr>
      <dsp:spPr>
        <a:xfrm rot="10800000">
          <a:off x="1408646" y="2633235"/>
          <a:ext cx="5190218"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hlinkClick xmlns:r="http://schemas.openxmlformats.org/officeDocument/2006/relationships" r:id="rId11"/>
            </a:rPr>
            <a:t>Arş.Gör</a:t>
          </a:r>
          <a:r>
            <a:rPr lang="en-US" sz="1600" kern="1200" dirty="0">
              <a:hlinkClick xmlns:r="http://schemas.openxmlformats.org/officeDocument/2006/relationships" r:id="rId11"/>
            </a:rPr>
            <a:t>. Rabia UYAR</a:t>
          </a:r>
          <a:endParaRPr lang="en-US" sz="1600" kern="1200" dirty="0"/>
        </a:p>
      </dsp:txBody>
      <dsp:txXfrm rot="10800000">
        <a:off x="1509981" y="2633235"/>
        <a:ext cx="5088883" cy="405342"/>
      </dsp:txXfrm>
    </dsp:sp>
    <dsp:sp modelId="{77C8FF07-280A-4DB2-B6B3-16987285E1BD}">
      <dsp:nvSpPr>
        <dsp:cNvPr id="0" name=""/>
        <dsp:cNvSpPr/>
      </dsp:nvSpPr>
      <dsp:spPr>
        <a:xfrm>
          <a:off x="978208" y="2641671"/>
          <a:ext cx="405342" cy="405342"/>
        </a:xfrm>
        <a:prstGeom prst="ellipse">
          <a:avLst/>
        </a:prstGeom>
        <a:blipFill>
          <a:blip xmlns:r="http://schemas.openxmlformats.org/officeDocument/2006/relationships" r:embed="rId12"/>
          <a:srcRect/>
          <a:stretch>
            <a:fillRect l="-1000" r="-1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7B333-E39E-496E-9ED8-57ABEA992D0C}">
      <dsp:nvSpPr>
        <dsp:cNvPr id="0" name=""/>
        <dsp:cNvSpPr/>
      </dsp:nvSpPr>
      <dsp:spPr>
        <a:xfrm rot="10800000">
          <a:off x="1408646" y="3159576"/>
          <a:ext cx="5190218"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hlinkClick xmlns:r="http://schemas.openxmlformats.org/officeDocument/2006/relationships" r:id="rId13"/>
            </a:rPr>
            <a:t>Arş.Gör. </a:t>
          </a:r>
          <a:r>
            <a:rPr lang="en-US" sz="1600" kern="1200" dirty="0" err="1">
              <a:hlinkClick xmlns:r="http://schemas.openxmlformats.org/officeDocument/2006/relationships" r:id="rId13"/>
            </a:rPr>
            <a:t>Emine</a:t>
          </a:r>
          <a:r>
            <a:rPr lang="en-US" sz="1600" kern="1200" dirty="0">
              <a:hlinkClick xmlns:r="http://schemas.openxmlformats.org/officeDocument/2006/relationships" r:id="rId13"/>
            </a:rPr>
            <a:t> DENİZ</a:t>
          </a:r>
          <a:endParaRPr lang="en-US" sz="1600" kern="1200" dirty="0"/>
        </a:p>
      </dsp:txBody>
      <dsp:txXfrm rot="10800000">
        <a:off x="1509981" y="3159576"/>
        <a:ext cx="5088883" cy="405342"/>
      </dsp:txXfrm>
    </dsp:sp>
    <dsp:sp modelId="{F0C536F0-8D2F-4107-AFA0-AF6C85A79F37}">
      <dsp:nvSpPr>
        <dsp:cNvPr id="0" name=""/>
        <dsp:cNvSpPr/>
      </dsp:nvSpPr>
      <dsp:spPr>
        <a:xfrm>
          <a:off x="969777" y="3160144"/>
          <a:ext cx="405342" cy="405342"/>
        </a:xfrm>
        <a:prstGeom prst="ellipse">
          <a:avLst/>
        </a:prstGeom>
        <a:blipFill>
          <a:blip xmlns:r="http://schemas.openxmlformats.org/officeDocument/2006/relationships" r:embed="rId14"/>
          <a:srcRect/>
          <a:stretch>
            <a:fillRect l="-1000" r="-1000"/>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E0BEA-B7B3-492A-B9CE-FC5817DB15E3}">
      <dsp:nvSpPr>
        <dsp:cNvPr id="0" name=""/>
        <dsp:cNvSpPr/>
      </dsp:nvSpPr>
      <dsp:spPr>
        <a:xfrm rot="10800000">
          <a:off x="1408646" y="3685917"/>
          <a:ext cx="5190218"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hlinkClick xmlns:r="http://schemas.openxmlformats.org/officeDocument/2006/relationships" r:id="rId13"/>
            </a:rPr>
            <a:t>Arş.Gör. </a:t>
          </a:r>
          <a:r>
            <a:rPr lang="en-US" sz="1600" kern="1200" dirty="0" err="1">
              <a:hlinkClick xmlns:r="http://schemas.openxmlformats.org/officeDocument/2006/relationships" r:id="rId13"/>
            </a:rPr>
            <a:t>Gülistan</a:t>
          </a:r>
          <a:r>
            <a:rPr lang="en-US" sz="1600" kern="1200" dirty="0">
              <a:hlinkClick xmlns:r="http://schemas.openxmlformats.org/officeDocument/2006/relationships" r:id="rId13"/>
            </a:rPr>
            <a:t> ÇOLAK </a:t>
          </a:r>
          <a:endParaRPr lang="en-US" sz="1600" kern="1200" dirty="0"/>
        </a:p>
      </dsp:txBody>
      <dsp:txXfrm rot="10800000">
        <a:off x="1509981" y="3685917"/>
        <a:ext cx="5088883" cy="405342"/>
      </dsp:txXfrm>
    </dsp:sp>
    <dsp:sp modelId="{1300A1D4-C363-4E3A-880C-C89B93B1299D}">
      <dsp:nvSpPr>
        <dsp:cNvPr id="0" name=""/>
        <dsp:cNvSpPr/>
      </dsp:nvSpPr>
      <dsp:spPr>
        <a:xfrm>
          <a:off x="961532" y="3685917"/>
          <a:ext cx="405342" cy="405342"/>
        </a:xfrm>
        <a:prstGeom prst="ellipse">
          <a:avLst/>
        </a:prstGeom>
        <a:blipFill>
          <a:blip xmlns:r="http://schemas.openxmlformats.org/officeDocument/2006/relationships" r:embed="rId15">
            <a:extLst>
              <a:ext uri="{28A0092B-C50C-407E-A947-70E740481C1C}">
                <a14:useLocalDpi xmlns:a14="http://schemas.microsoft.com/office/drawing/2010/main" val="0"/>
              </a:ext>
            </a:extLst>
          </a:blip>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D1B58-9CFB-439F-8E50-677A9A981A55}">
      <dsp:nvSpPr>
        <dsp:cNvPr id="0" name=""/>
        <dsp:cNvSpPr/>
      </dsp:nvSpPr>
      <dsp:spPr>
        <a:xfrm rot="10800000">
          <a:off x="1408646" y="4212258"/>
          <a:ext cx="5190218" cy="405342"/>
        </a:xfrm>
        <a:prstGeom prst="homePlate">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74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hlinkClick xmlns:r="http://schemas.openxmlformats.org/officeDocument/2006/relationships" r:id="rId13"/>
            </a:rPr>
            <a:t>Arş.Gör. Halil İbrahim ÇAKIR</a:t>
          </a:r>
          <a:endParaRPr lang="en-US" sz="1600" kern="1200" dirty="0"/>
        </a:p>
      </dsp:txBody>
      <dsp:txXfrm rot="10800000">
        <a:off x="1509981" y="4212258"/>
        <a:ext cx="5088883" cy="405342"/>
      </dsp:txXfrm>
    </dsp:sp>
    <dsp:sp modelId="{A701BA87-4054-41D7-B838-42DB2C348B1E}">
      <dsp:nvSpPr>
        <dsp:cNvPr id="0" name=""/>
        <dsp:cNvSpPr/>
      </dsp:nvSpPr>
      <dsp:spPr>
        <a:xfrm>
          <a:off x="952477" y="4213790"/>
          <a:ext cx="405342" cy="405342"/>
        </a:xfrm>
        <a:prstGeom prst="ellipse">
          <a:avLst/>
        </a:prstGeom>
        <a:blipFill>
          <a:blip xmlns:r="http://schemas.openxmlformats.org/officeDocument/2006/relationships" r:embed="rId16">
            <a:extLst>
              <a:ext uri="{28A0092B-C50C-407E-A947-70E740481C1C}">
                <a14:useLocalDpi xmlns:a14="http://schemas.microsoft.com/office/drawing/2010/main" val="0"/>
              </a:ext>
            </a:extLst>
          </a:blip>
          <a:srcRect/>
          <a:stretch>
            <a:fillRect/>
          </a:stretch>
        </a:blip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CD5DB-7002-4B3F-91E4-8B7C6857A7F7}">
      <dsp:nvSpPr>
        <dsp:cNvPr id="0" name=""/>
        <dsp:cNvSpPr/>
      </dsp:nvSpPr>
      <dsp:spPr>
        <a:xfrm>
          <a:off x="3037" y="991802"/>
          <a:ext cx="1900758" cy="51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tr-TR" sz="1300" kern="1200" dirty="0" err="1"/>
            <a:t>Erasmus</a:t>
          </a:r>
          <a:r>
            <a:rPr lang="tr-TR" sz="1300" kern="1200" dirty="0"/>
            <a:t>+ Programı İle Yurtdışında Eğitim</a:t>
          </a:r>
        </a:p>
      </dsp:txBody>
      <dsp:txXfrm>
        <a:off x="3037" y="991802"/>
        <a:ext cx="1900758" cy="519871"/>
      </dsp:txXfrm>
    </dsp:sp>
    <dsp:sp modelId="{1BE8FC5B-F773-46ED-9824-CAA35E89C245}">
      <dsp:nvSpPr>
        <dsp:cNvPr id="0" name=""/>
        <dsp:cNvSpPr/>
      </dsp:nvSpPr>
      <dsp:spPr>
        <a:xfrm>
          <a:off x="1903795" y="83412"/>
          <a:ext cx="403204" cy="233665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66A4A-1085-4C29-8F10-C8656BBA733E}">
      <dsp:nvSpPr>
        <dsp:cNvPr id="0" name=""/>
        <dsp:cNvSpPr/>
      </dsp:nvSpPr>
      <dsp:spPr>
        <a:xfrm>
          <a:off x="2459060" y="58937"/>
          <a:ext cx="5170061" cy="23856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b="0" i="0" u="none" kern="1200" dirty="0"/>
            <a:t>UNIVERSIDAD DE CANTABRIA (İspanya)</a:t>
          </a:r>
          <a:endParaRPr lang="tr-TR" sz="1300" kern="1200" dirty="0"/>
        </a:p>
        <a:p>
          <a:pPr marL="114300" lvl="1" indent="-114300" algn="l" defTabSz="577850">
            <a:lnSpc>
              <a:spcPct val="90000"/>
            </a:lnSpc>
            <a:spcBef>
              <a:spcPct val="0"/>
            </a:spcBef>
            <a:spcAft>
              <a:spcPct val="15000"/>
            </a:spcAft>
            <a:buChar char="•"/>
          </a:pPr>
          <a:r>
            <a:rPr lang="tr-TR" sz="1300" b="0" i="0" u="none" kern="1200" dirty="0"/>
            <a:t>UNIVERSIDAD DE CASTILLA-LA MANCHA (İspanya)</a:t>
          </a:r>
          <a:endParaRPr lang="tr-TR" sz="1300" kern="1200" dirty="0"/>
        </a:p>
        <a:p>
          <a:pPr marL="114300" lvl="1" indent="-114300" algn="l" defTabSz="577850">
            <a:lnSpc>
              <a:spcPct val="90000"/>
            </a:lnSpc>
            <a:spcBef>
              <a:spcPct val="0"/>
            </a:spcBef>
            <a:spcAft>
              <a:spcPct val="15000"/>
            </a:spcAft>
            <a:buChar char="•"/>
          </a:pPr>
          <a:r>
            <a:rPr lang="tr-TR" sz="1300" b="0" i="0" u="none" kern="1200" dirty="0"/>
            <a:t>VENTSPILS UNIVERSITY COLLEGE (Letonya)</a:t>
          </a:r>
          <a:endParaRPr lang="tr-TR" sz="1300" kern="1200" dirty="0"/>
        </a:p>
        <a:p>
          <a:pPr marL="114300" lvl="1" indent="-114300" algn="l" defTabSz="577850">
            <a:lnSpc>
              <a:spcPct val="90000"/>
            </a:lnSpc>
            <a:spcBef>
              <a:spcPct val="0"/>
            </a:spcBef>
            <a:spcAft>
              <a:spcPct val="15000"/>
            </a:spcAft>
            <a:buChar char="•"/>
          </a:pPr>
          <a:r>
            <a:rPr lang="en-US" sz="1300" b="0" i="0" u="none" kern="1200" dirty="0"/>
            <a:t>BUDAPES UNIVERSITY OF TECHNOLOGY AND ECONOMICS</a:t>
          </a:r>
          <a:r>
            <a:rPr lang="tr-TR" sz="1300" b="0" i="0" u="none" kern="1200" dirty="0"/>
            <a:t> (Macaristan)</a:t>
          </a:r>
          <a:endParaRPr lang="tr-TR" sz="1300" kern="1200" dirty="0"/>
        </a:p>
        <a:p>
          <a:pPr marL="114300" lvl="1" indent="-114300" algn="l" defTabSz="577850">
            <a:lnSpc>
              <a:spcPct val="90000"/>
            </a:lnSpc>
            <a:spcBef>
              <a:spcPct val="0"/>
            </a:spcBef>
            <a:spcAft>
              <a:spcPct val="15000"/>
            </a:spcAft>
            <a:buChar char="•"/>
          </a:pPr>
          <a:r>
            <a:rPr lang="tr-TR" sz="1300" b="0" i="0" u="none" kern="1200" dirty="0"/>
            <a:t>POLITECHNIKA OPOLSKA (Polonya)</a:t>
          </a:r>
          <a:endParaRPr lang="tr-TR" sz="1300" kern="1200" dirty="0"/>
        </a:p>
        <a:p>
          <a:pPr marL="114300" lvl="1" indent="-114300" algn="l" defTabSz="577850">
            <a:lnSpc>
              <a:spcPct val="90000"/>
            </a:lnSpc>
            <a:spcBef>
              <a:spcPct val="0"/>
            </a:spcBef>
            <a:spcAft>
              <a:spcPct val="15000"/>
            </a:spcAft>
            <a:buChar char="•"/>
          </a:pPr>
          <a:r>
            <a:rPr lang="tr-TR" sz="1300" b="0" i="0" u="none" kern="1200" dirty="0"/>
            <a:t>UNIVERSITY OF BEIRA INTERIOR (Portekiz)</a:t>
          </a:r>
          <a:endParaRPr lang="tr-TR" sz="1300" kern="1200" dirty="0"/>
        </a:p>
        <a:p>
          <a:pPr marL="114300" lvl="1" indent="-114300" algn="l" defTabSz="577850">
            <a:lnSpc>
              <a:spcPct val="90000"/>
            </a:lnSpc>
            <a:spcBef>
              <a:spcPct val="0"/>
            </a:spcBef>
            <a:spcAft>
              <a:spcPct val="15000"/>
            </a:spcAft>
            <a:buChar char="•"/>
          </a:pPr>
          <a:r>
            <a:rPr lang="tr-TR" sz="1300" kern="1200" dirty="0"/>
            <a:t>Daha Fazla Bilgi için (http://erasmus.dpu.edu.tr/)</a:t>
          </a:r>
        </a:p>
      </dsp:txBody>
      <dsp:txXfrm>
        <a:off x="2459060" y="58937"/>
        <a:ext cx="5170061" cy="2385601"/>
      </dsp:txXfrm>
    </dsp:sp>
    <dsp:sp modelId="{85B0A526-BB40-4CCE-A10E-C49C391C4EB7}">
      <dsp:nvSpPr>
        <dsp:cNvPr id="0" name=""/>
        <dsp:cNvSpPr/>
      </dsp:nvSpPr>
      <dsp:spPr>
        <a:xfrm>
          <a:off x="3037" y="2803537"/>
          <a:ext cx="1906348" cy="4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tr-TR" sz="1300" kern="1200" dirty="0"/>
            <a:t>Mevlana Programı İle Yurtdışında Eğitim</a:t>
          </a:r>
        </a:p>
      </dsp:txBody>
      <dsp:txXfrm>
        <a:off x="3037" y="2803537"/>
        <a:ext cx="1906348" cy="434362"/>
      </dsp:txXfrm>
    </dsp:sp>
    <dsp:sp modelId="{F73D3358-530A-4A01-B776-8BAD839CD5FC}">
      <dsp:nvSpPr>
        <dsp:cNvPr id="0" name=""/>
        <dsp:cNvSpPr/>
      </dsp:nvSpPr>
      <dsp:spPr>
        <a:xfrm>
          <a:off x="1909386" y="2491339"/>
          <a:ext cx="381269" cy="1058758"/>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B8E93-6BB3-4146-B761-55EB8DD8F920}">
      <dsp:nvSpPr>
        <dsp:cNvPr id="0" name=""/>
        <dsp:cNvSpPr/>
      </dsp:nvSpPr>
      <dsp:spPr>
        <a:xfrm>
          <a:off x="2443163" y="2491339"/>
          <a:ext cx="5185267" cy="10587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b="0" i="0" kern="1200" dirty="0"/>
            <a:t>Mevlana Değişim Programı, yurtiçinde eğitim veren yükseköğretim kurumları ile yurtdışında eğitim veren yükseköğretim kurumları arasında öğrenci ve öğretim elemanı değişimini mümkün kılan bir programdır. </a:t>
          </a:r>
          <a:endParaRPr lang="tr-TR" sz="1300" kern="1200" dirty="0"/>
        </a:p>
        <a:p>
          <a:pPr marL="114300" lvl="1" indent="-114300" algn="l" defTabSz="577850">
            <a:lnSpc>
              <a:spcPct val="90000"/>
            </a:lnSpc>
            <a:spcBef>
              <a:spcPct val="0"/>
            </a:spcBef>
            <a:spcAft>
              <a:spcPct val="15000"/>
            </a:spcAft>
            <a:buChar char="•"/>
          </a:pPr>
          <a:r>
            <a:rPr lang="tr-TR" sz="1300" kern="1200" dirty="0"/>
            <a:t>Daha Fazla Bilgi için (http://mevlana.dpu.edu.tr/)</a:t>
          </a:r>
        </a:p>
      </dsp:txBody>
      <dsp:txXfrm>
        <a:off x="2443163" y="2491339"/>
        <a:ext cx="5185267" cy="1058758"/>
      </dsp:txXfrm>
    </dsp:sp>
    <dsp:sp modelId="{1C5E3A1B-7EA9-4177-AEA8-D9AD0CAD0ACE}">
      <dsp:nvSpPr>
        <dsp:cNvPr id="0" name=""/>
        <dsp:cNvSpPr/>
      </dsp:nvSpPr>
      <dsp:spPr>
        <a:xfrm>
          <a:off x="3037" y="4196563"/>
          <a:ext cx="1900758"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tr-TR" sz="1300" kern="1200" dirty="0"/>
            <a:t>Diğer İmkanlar</a:t>
          </a:r>
        </a:p>
      </dsp:txBody>
      <dsp:txXfrm>
        <a:off x="3037" y="4196563"/>
        <a:ext cx="1900758" cy="257400"/>
      </dsp:txXfrm>
    </dsp:sp>
    <dsp:sp modelId="{424ED842-0774-48F8-AB89-717156CD237B}">
      <dsp:nvSpPr>
        <dsp:cNvPr id="0" name=""/>
        <dsp:cNvSpPr/>
      </dsp:nvSpPr>
      <dsp:spPr>
        <a:xfrm>
          <a:off x="1903795" y="3611756"/>
          <a:ext cx="403892" cy="1427014"/>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A4C5A-A0E0-49A5-9D66-A6C30EFF97E7}">
      <dsp:nvSpPr>
        <dsp:cNvPr id="0" name=""/>
        <dsp:cNvSpPr/>
      </dsp:nvSpPr>
      <dsp:spPr>
        <a:xfrm>
          <a:off x="2459748" y="3596897"/>
          <a:ext cx="5170061" cy="14567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kern="1200" dirty="0"/>
            <a:t>İsteğe bağlı </a:t>
          </a:r>
          <a:r>
            <a:rPr lang="tr-TR" sz="1300" kern="1200" dirty="0" err="1"/>
            <a:t>ingilizce</a:t>
          </a:r>
          <a:r>
            <a:rPr lang="tr-TR" sz="1300" kern="1200" dirty="0"/>
            <a:t> hazırlık sınıfı ve yanında isteğe bağlı ikinci bir dil eğitimi</a:t>
          </a:r>
        </a:p>
        <a:p>
          <a:pPr marL="114300" lvl="1" indent="-114300" algn="l" defTabSz="577850">
            <a:lnSpc>
              <a:spcPct val="90000"/>
            </a:lnSpc>
            <a:spcBef>
              <a:spcPct val="0"/>
            </a:spcBef>
            <a:spcAft>
              <a:spcPct val="15000"/>
            </a:spcAft>
            <a:buChar char="•"/>
          </a:pPr>
          <a:r>
            <a:rPr lang="tr-TR" sz="1300" kern="1200" dirty="0"/>
            <a:t>Çift </a:t>
          </a:r>
          <a:r>
            <a:rPr lang="tr-TR" sz="1300" kern="1200" dirty="0" err="1"/>
            <a:t>Anadal</a:t>
          </a:r>
          <a:r>
            <a:rPr lang="tr-TR" sz="1300" kern="1200" dirty="0"/>
            <a:t> ile çift diploma</a:t>
          </a:r>
        </a:p>
        <a:p>
          <a:pPr marL="114300" lvl="1" indent="-114300" algn="l" defTabSz="577850">
            <a:lnSpc>
              <a:spcPct val="90000"/>
            </a:lnSpc>
            <a:spcBef>
              <a:spcPct val="0"/>
            </a:spcBef>
            <a:spcAft>
              <a:spcPct val="15000"/>
            </a:spcAft>
            <a:buChar char="•"/>
          </a:pPr>
          <a:r>
            <a:rPr lang="tr-TR" sz="1300" kern="1200" dirty="0"/>
            <a:t>Farabi programı</a:t>
          </a:r>
        </a:p>
        <a:p>
          <a:pPr marL="114300" lvl="1" indent="-114300" algn="l" defTabSz="577850">
            <a:lnSpc>
              <a:spcPct val="90000"/>
            </a:lnSpc>
            <a:spcBef>
              <a:spcPct val="0"/>
            </a:spcBef>
            <a:spcAft>
              <a:spcPct val="15000"/>
            </a:spcAft>
            <a:buChar char="•"/>
          </a:pPr>
          <a:r>
            <a:rPr lang="tr-TR" sz="1300" kern="1200" dirty="0"/>
            <a:t>Yatay Geçiş imkanı</a:t>
          </a:r>
        </a:p>
      </dsp:txBody>
      <dsp:txXfrm>
        <a:off x="2459748" y="3596897"/>
        <a:ext cx="5170061" cy="145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E136B-5ABB-4002-ADC0-7DA210E9C668}">
      <dsp:nvSpPr>
        <dsp:cNvPr id="0" name=""/>
        <dsp:cNvSpPr/>
      </dsp:nvSpPr>
      <dsp:spPr>
        <a:xfrm rot="10800000" flipV="1">
          <a:off x="0" y="9255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Bilgisayar Laboratuvarı</a:t>
          </a:r>
          <a:endParaRPr lang="tr-TR" sz="1600" kern="1200" dirty="0"/>
        </a:p>
      </dsp:txBody>
      <dsp:txXfrm rot="-10800000">
        <a:off x="0" y="92558"/>
        <a:ext cx="4244392" cy="356630"/>
      </dsp:txXfrm>
    </dsp:sp>
    <dsp:sp modelId="{4474B557-2B5B-494C-A876-8BAD2E239865}">
      <dsp:nvSpPr>
        <dsp:cNvPr id="0" name=""/>
        <dsp:cNvSpPr/>
      </dsp:nvSpPr>
      <dsp:spPr>
        <a:xfrm rot="10800000" flipV="1">
          <a:off x="4546153" y="9255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Bilgisayar Laboratuvarı</a:t>
          </a:r>
          <a:endParaRPr lang="tr-TR" sz="1600" kern="1200" dirty="0"/>
        </a:p>
      </dsp:txBody>
      <dsp:txXfrm rot="-10800000">
        <a:off x="4546153" y="92558"/>
        <a:ext cx="4244392" cy="356630"/>
      </dsp:txXfrm>
    </dsp:sp>
    <dsp:sp modelId="{93F6E4E8-0E30-4CCF-BB0D-4D8D47980F20}">
      <dsp:nvSpPr>
        <dsp:cNvPr id="0" name=""/>
        <dsp:cNvSpPr/>
      </dsp:nvSpPr>
      <dsp:spPr>
        <a:xfrm rot="10800000" flipV="1">
          <a:off x="0" y="87362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Gömülü Sistemler Laboratuvarı</a:t>
          </a:r>
          <a:endParaRPr lang="tr-TR" sz="1600" kern="1200" dirty="0"/>
        </a:p>
      </dsp:txBody>
      <dsp:txXfrm rot="-10800000">
        <a:off x="0" y="873628"/>
        <a:ext cx="4244392" cy="356630"/>
      </dsp:txXfrm>
    </dsp:sp>
    <dsp:sp modelId="{340F0709-6440-4BC4-B19F-E553CB8C7C92}">
      <dsp:nvSpPr>
        <dsp:cNvPr id="0" name=""/>
        <dsp:cNvSpPr/>
      </dsp:nvSpPr>
      <dsp:spPr>
        <a:xfrm rot="10800000" flipV="1">
          <a:off x="4546153" y="87362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Yapay Zeka Laboratuvarı</a:t>
          </a:r>
          <a:endParaRPr lang="tr-TR" sz="1600" kern="1200" dirty="0"/>
        </a:p>
      </dsp:txBody>
      <dsp:txXfrm rot="-10800000">
        <a:off x="4546153" y="873628"/>
        <a:ext cx="4244392" cy="356630"/>
      </dsp:txXfrm>
    </dsp:sp>
    <dsp:sp modelId="{67970BD9-7899-4A86-AD81-E5D89B4A7206}">
      <dsp:nvSpPr>
        <dsp:cNvPr id="0" name=""/>
        <dsp:cNvSpPr/>
      </dsp:nvSpPr>
      <dsp:spPr>
        <a:xfrm rot="10800000" flipV="1">
          <a:off x="0" y="165469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Ölçme ve Devre Laboratuvarı</a:t>
          </a:r>
          <a:endParaRPr lang="tr-TR" sz="1600" kern="1200" dirty="0"/>
        </a:p>
      </dsp:txBody>
      <dsp:txXfrm rot="-10800000">
        <a:off x="0" y="1654698"/>
        <a:ext cx="4244392" cy="356630"/>
      </dsp:txXfrm>
    </dsp:sp>
    <dsp:sp modelId="{DDD8D238-A524-46AC-960E-4DD60623BA27}">
      <dsp:nvSpPr>
        <dsp:cNvPr id="0" name=""/>
        <dsp:cNvSpPr/>
      </dsp:nvSpPr>
      <dsp:spPr>
        <a:xfrm rot="10800000" flipV="1">
          <a:off x="4546153" y="165469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Bilişim Laboratuvarı</a:t>
          </a:r>
          <a:endParaRPr lang="tr-TR" sz="1600" kern="1200" dirty="0"/>
        </a:p>
      </dsp:txBody>
      <dsp:txXfrm rot="-10800000">
        <a:off x="4546153" y="1654698"/>
        <a:ext cx="4244392" cy="3566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A6F46-FE9C-4E93-A3AF-DAC4E110DD6F}" type="datetimeFigureOut">
              <a:rPr lang="en-US" smtClean="0"/>
              <a:t>7/30/2023</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6BDB-D192-4049-A2A4-4DD2B279021A}" type="slidenum">
              <a:rPr lang="en-US" smtClean="0"/>
              <a:t>‹#›</a:t>
            </a:fld>
            <a:endParaRPr lang="en-US"/>
          </a:p>
        </p:txBody>
      </p:sp>
    </p:spTree>
    <p:extLst>
      <p:ext uri="{BB962C8B-B14F-4D97-AF65-F5344CB8AC3E}">
        <p14:creationId xmlns:p14="http://schemas.microsoft.com/office/powerpoint/2010/main" val="243134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97516BDB-D192-4049-A2A4-4DD2B279021A}" type="slidenum">
              <a:rPr lang="en-US" smtClean="0"/>
              <a:t>7</a:t>
            </a:fld>
            <a:endParaRPr lang="en-US"/>
          </a:p>
        </p:txBody>
      </p:sp>
    </p:spTree>
    <p:extLst>
      <p:ext uri="{BB962C8B-B14F-4D97-AF65-F5344CB8AC3E}">
        <p14:creationId xmlns:p14="http://schemas.microsoft.com/office/powerpoint/2010/main" val="171338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0028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96812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39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2729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7680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21085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729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511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25144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0278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9FBF889-9486-439B-B55E-143F702D2D7A}"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25729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9FBF889-9486-439B-B55E-143F702D2D7A}" type="datetimeFigureOut">
              <a:rPr lang="en-US" smtClean="0"/>
              <a:t>7/30/2023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5338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9FBF889-9486-439B-B55E-143F702D2D7A}" type="datetimeFigureOut">
              <a:rPr lang="en-US" smtClean="0"/>
              <a:t>7/30/2023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07260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BF889-9486-439B-B55E-143F702D2D7A}" type="datetimeFigureOut">
              <a:rPr lang="en-US" smtClean="0"/>
              <a:t>7/30/2023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9744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50306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13054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FBF889-9486-439B-B55E-143F702D2D7A}" type="datetimeFigureOut">
              <a:rPr lang="en-US" smtClean="0"/>
              <a:t>7/30/2023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6E0067-E9F0-4D41-95CB-847825B10B08}" type="slidenum">
              <a:rPr lang="en-US" smtClean="0"/>
              <a:t>‹#›</a:t>
            </a:fld>
            <a:endParaRPr lang="en-US"/>
          </a:p>
        </p:txBody>
      </p:sp>
    </p:spTree>
    <p:extLst>
      <p:ext uri="{BB962C8B-B14F-4D97-AF65-F5344CB8AC3E}">
        <p14:creationId xmlns:p14="http://schemas.microsoft.com/office/powerpoint/2010/main" val="2019520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bilgisayar.dpu.edu.tr/tr/index/sayfa/3080/staj"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ilgisayar.dpu.edu.tr/tr/index/slide/7051/siber-vatan-projesi" TargetMode="External"/><Relationship Id="rId2" Type="http://schemas.openxmlformats.org/officeDocument/2006/relationships/hyperlink" Target="https://www.webtekno.com/kutahya-game-jam-2022-basliyor-h123570.html"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bilgisayar.dpu.edu.tr/tr/index/sayfa/9004/iletisim-ve-ulasim-bilgileri" TargetMode="External"/><Relationship Id="rId1" Type="http://schemas.openxmlformats.org/officeDocument/2006/relationships/slideLayout" Target="../slideLayouts/slideLayout2.xml"/><Relationship Id="rId4" Type="http://schemas.openxmlformats.org/officeDocument/2006/relationships/hyperlink" Target="https://www.google.com/maps/@39.480777,29.896972,16z?hl=tr-T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ilgisayar.dpu.edu.tr/tr"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instagram.com/dpubilgmuh/" TargetMode="Externa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hyperlink" Target="https://obs.dpu.edu.tr/oibs/bologna/index.aspx?lang=tr&amp;curOp=showPac&amp;curUnit=13&amp;curSunit=131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AE4F87-68D5-4DC5-8D8F-8CD1582030F4}"/>
              </a:ext>
            </a:extLst>
          </p:cNvPr>
          <p:cNvSpPr>
            <a:spLocks noGrp="1"/>
          </p:cNvSpPr>
          <p:nvPr>
            <p:ph type="ctrTitle"/>
          </p:nvPr>
        </p:nvSpPr>
        <p:spPr>
          <a:xfrm>
            <a:off x="2589212" y="539558"/>
            <a:ext cx="8915399" cy="2499402"/>
          </a:xfrm>
        </p:spPr>
        <p:txBody>
          <a:bodyPr>
            <a:normAutofit/>
          </a:bodyPr>
          <a:lstStyle/>
          <a:p>
            <a:pPr algn="ctr"/>
            <a:r>
              <a:rPr lang="tr-TR" sz="3600" b="1" dirty="0">
                <a:latin typeface="Cambria" pitchFamily="18" charset="0"/>
              </a:rPr>
              <a:t>T.C</a:t>
            </a:r>
            <a:r>
              <a:rPr lang="tr-TR" sz="3600" b="1" dirty="0">
                <a:latin typeface="Cambria" pitchFamily="18" charset="0"/>
                <a:ea typeface="Cambria Math" pitchFamily="18" charset="0"/>
              </a:rPr>
              <a:t>. </a:t>
            </a:r>
            <a:br>
              <a:rPr lang="tr-TR" sz="3600" b="1" dirty="0">
                <a:latin typeface="Cambria" pitchFamily="18" charset="0"/>
                <a:ea typeface="Cambria Math" pitchFamily="18" charset="0"/>
              </a:rPr>
            </a:br>
            <a:r>
              <a:rPr lang="tr-TR" sz="3600" b="1" dirty="0">
                <a:latin typeface="Cambria" pitchFamily="18" charset="0"/>
                <a:ea typeface="Cambria Math" pitchFamily="18" charset="0"/>
              </a:rPr>
              <a:t>Kütahya Dumlupınar Üniversitesi</a:t>
            </a:r>
            <a:br>
              <a:rPr lang="tr-TR" sz="3600" b="1" dirty="0">
                <a:latin typeface="Cambria" pitchFamily="18" charset="0"/>
                <a:ea typeface="Cambria Math" pitchFamily="18" charset="0"/>
              </a:rPr>
            </a:br>
            <a:r>
              <a:rPr lang="tr-TR" sz="3600" b="1" dirty="0">
                <a:latin typeface="Cambria" pitchFamily="18" charset="0"/>
                <a:ea typeface="Cambria Math" pitchFamily="18" charset="0"/>
              </a:rPr>
              <a:t>Mühendislik Fakültesi</a:t>
            </a:r>
            <a:br>
              <a:rPr lang="tr-TR" sz="3600" b="1" dirty="0">
                <a:latin typeface="Cambria" pitchFamily="18" charset="0"/>
                <a:ea typeface="Cambria Math" pitchFamily="18" charset="0"/>
              </a:rPr>
            </a:br>
            <a:r>
              <a:rPr lang="tr-TR" sz="3600" b="1" dirty="0">
                <a:latin typeface="Cambria" pitchFamily="18" charset="0"/>
                <a:ea typeface="Cambria Math" pitchFamily="18" charset="0"/>
              </a:rPr>
              <a:t>Bilgisayar Mühendisliği Bölümü</a:t>
            </a:r>
          </a:p>
        </p:txBody>
      </p:sp>
      <p:sp>
        <p:nvSpPr>
          <p:cNvPr id="3" name="Alt Başlık 2">
            <a:extLst>
              <a:ext uri="{FF2B5EF4-FFF2-40B4-BE49-F238E27FC236}">
                <a16:creationId xmlns:a16="http://schemas.microsoft.com/office/drawing/2014/main" id="{AC51DFD9-D217-46AA-882B-9D023D096260}"/>
              </a:ext>
            </a:extLst>
          </p:cNvPr>
          <p:cNvSpPr>
            <a:spLocks noGrp="1"/>
          </p:cNvSpPr>
          <p:nvPr>
            <p:ph type="subTitle" idx="1"/>
          </p:nvPr>
        </p:nvSpPr>
        <p:spPr>
          <a:xfrm>
            <a:off x="2589211" y="4174064"/>
            <a:ext cx="8915399" cy="1126283"/>
          </a:xfrm>
        </p:spPr>
        <p:txBody>
          <a:bodyPr>
            <a:normAutofit/>
          </a:bodyPr>
          <a:lstStyle/>
          <a:p>
            <a:pPr algn="ctr"/>
            <a:r>
              <a:rPr lang="tr-TR" sz="2400" dirty="0"/>
              <a:t>Bilgisayar Mühendisliği Bölümü Tanı</a:t>
            </a:r>
            <a:r>
              <a:rPr lang="en-US" sz="2400" dirty="0" err="1"/>
              <a:t>tımı</a:t>
            </a:r>
            <a:br>
              <a:rPr lang="tr-TR" sz="2400" dirty="0"/>
            </a:br>
            <a:r>
              <a:rPr lang="tr-TR" sz="2400" dirty="0"/>
              <a:t>20</a:t>
            </a:r>
            <a:r>
              <a:rPr lang="en-US" sz="2400" dirty="0"/>
              <a:t>23</a:t>
            </a:r>
          </a:p>
        </p:txBody>
      </p:sp>
      <p:pic>
        <p:nvPicPr>
          <p:cNvPr id="6" name="Resim 5">
            <a:extLst>
              <a:ext uri="{FF2B5EF4-FFF2-40B4-BE49-F238E27FC236}">
                <a16:creationId xmlns:a16="http://schemas.microsoft.com/office/drawing/2014/main" id="{3A07AB20-A999-8E3F-E0A6-E830E1A79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86" y="425671"/>
            <a:ext cx="1567080" cy="1576458"/>
          </a:xfrm>
          <a:prstGeom prst="rect">
            <a:avLst/>
          </a:prstGeom>
        </p:spPr>
      </p:pic>
      <p:pic>
        <p:nvPicPr>
          <p:cNvPr id="5124" name="Picture 4" descr="Proje 2016/5">
            <a:extLst>
              <a:ext uri="{FF2B5EF4-FFF2-40B4-BE49-F238E27FC236}">
                <a16:creationId xmlns:a16="http://schemas.microsoft.com/office/drawing/2014/main" id="{3F0BECD2-0161-AA03-0250-36D66D843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256" y="1732795"/>
            <a:ext cx="1673772" cy="16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9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79F4EC-2A95-08B6-3F22-5172083A6A81}"/>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D29BCA8B-B2E2-5B56-6E31-DC3E7EEDD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398742"/>
            <a:ext cx="8024440" cy="2297769"/>
          </a:xfrm>
        </p:spPr>
      </p:pic>
      <p:pic>
        <p:nvPicPr>
          <p:cNvPr id="7" name="Resim 6" descr="metin, ekran görüntüsü, iç mekan içeren bir resim&#10;&#10;Açıklama otomatik olarak oluşturuldu">
            <a:extLst>
              <a:ext uri="{FF2B5EF4-FFF2-40B4-BE49-F238E27FC236}">
                <a16:creationId xmlns:a16="http://schemas.microsoft.com/office/drawing/2014/main" id="{CC616F09-2149-8651-DFA4-B81B2305E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3951634"/>
            <a:ext cx="8013937" cy="2381072"/>
          </a:xfrm>
          <a:prstGeom prst="rect">
            <a:avLst/>
          </a:prstGeom>
        </p:spPr>
      </p:pic>
    </p:spTree>
    <p:extLst>
      <p:ext uri="{BB962C8B-B14F-4D97-AF65-F5344CB8AC3E}">
        <p14:creationId xmlns:p14="http://schemas.microsoft.com/office/powerpoint/2010/main" val="191920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4EFE44-C2B4-F9C3-99DD-4729259DB6DF}"/>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ekran görüntüsü, bilgisayar, iç mekan içeren bir resim&#10;&#10;Açıklama otomatik olarak oluşturuldu">
            <a:extLst>
              <a:ext uri="{FF2B5EF4-FFF2-40B4-BE49-F238E27FC236}">
                <a16:creationId xmlns:a16="http://schemas.microsoft.com/office/drawing/2014/main" id="{AF8AAC79-5B0B-2C20-903D-B2369A652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536970"/>
            <a:ext cx="7401397" cy="2422187"/>
          </a:xfrm>
        </p:spPr>
      </p:pic>
      <p:pic>
        <p:nvPicPr>
          <p:cNvPr id="7" name="Resim 6" descr="metin, ekran görüntüsü, iç mekan içeren bir resim&#10;&#10;Açıklama otomatik olarak oluşturuldu">
            <a:extLst>
              <a:ext uri="{FF2B5EF4-FFF2-40B4-BE49-F238E27FC236}">
                <a16:creationId xmlns:a16="http://schemas.microsoft.com/office/drawing/2014/main" id="{E2FB7C15-0987-2E21-D25D-0645A316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4050316"/>
            <a:ext cx="7380905" cy="2541428"/>
          </a:xfrm>
          <a:prstGeom prst="rect">
            <a:avLst/>
          </a:prstGeom>
        </p:spPr>
      </p:pic>
    </p:spTree>
    <p:extLst>
      <p:ext uri="{BB962C8B-B14F-4D97-AF65-F5344CB8AC3E}">
        <p14:creationId xmlns:p14="http://schemas.microsoft.com/office/powerpoint/2010/main" val="104659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6FE15E-8F20-8D74-77C3-4DEC70E0F017}"/>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D09CA759-9A5F-85E0-B7C7-C427BE137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477637"/>
            <a:ext cx="8915400" cy="2560986"/>
          </a:xfrm>
        </p:spPr>
      </p:pic>
      <p:pic>
        <p:nvPicPr>
          <p:cNvPr id="7" name="Resim 6" descr="metin içeren bir resim&#10;&#10;Açıklama otomatik olarak oluşturuldu">
            <a:extLst>
              <a:ext uri="{FF2B5EF4-FFF2-40B4-BE49-F238E27FC236}">
                <a16:creationId xmlns:a16="http://schemas.microsoft.com/office/drawing/2014/main" id="{F9109CF5-A42F-0F64-647E-0401F18D4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98" y="4309590"/>
            <a:ext cx="8911687" cy="1985938"/>
          </a:xfrm>
          <a:prstGeom prst="rect">
            <a:avLst/>
          </a:prstGeom>
        </p:spPr>
      </p:pic>
    </p:spTree>
    <p:extLst>
      <p:ext uri="{BB962C8B-B14F-4D97-AF65-F5344CB8AC3E}">
        <p14:creationId xmlns:p14="http://schemas.microsoft.com/office/powerpoint/2010/main" val="257972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84728F-BBFE-67C3-2605-2C36F8E84AE3}"/>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1ADCF2F1-F486-500A-A89C-4E90967C90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218" y="1542883"/>
            <a:ext cx="8915400" cy="2197028"/>
          </a:xfrm>
        </p:spPr>
      </p:pic>
      <p:pic>
        <p:nvPicPr>
          <p:cNvPr id="7" name="Resim 6">
            <a:extLst>
              <a:ext uri="{FF2B5EF4-FFF2-40B4-BE49-F238E27FC236}">
                <a16:creationId xmlns:a16="http://schemas.microsoft.com/office/drawing/2014/main" id="{46EEFD53-EB0B-56F9-0294-6F3EBA30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8" y="3964035"/>
            <a:ext cx="8931524" cy="2023810"/>
          </a:xfrm>
          <a:prstGeom prst="rect">
            <a:avLst/>
          </a:prstGeom>
        </p:spPr>
      </p:pic>
    </p:spTree>
    <p:extLst>
      <p:ext uri="{BB962C8B-B14F-4D97-AF65-F5344CB8AC3E}">
        <p14:creationId xmlns:p14="http://schemas.microsoft.com/office/powerpoint/2010/main" val="342498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51B31-4AB2-422D-99BE-CDEB87D0C7ED}"/>
              </a:ext>
            </a:extLst>
          </p:cNvPr>
          <p:cNvSpPr>
            <a:spLocks noGrp="1"/>
          </p:cNvSpPr>
          <p:nvPr>
            <p:ph type="title"/>
          </p:nvPr>
        </p:nvSpPr>
        <p:spPr/>
        <p:txBody>
          <a:bodyPr/>
          <a:lstStyle/>
          <a:p>
            <a:r>
              <a:rPr lang="tr-TR" sz="3600" dirty="0"/>
              <a:t>Eğitim imkanları</a:t>
            </a:r>
            <a:endParaRPr lang="en-US" dirty="0"/>
          </a:p>
        </p:txBody>
      </p:sp>
      <p:graphicFrame>
        <p:nvGraphicFramePr>
          <p:cNvPr id="4" name="Diyagram 3">
            <a:extLst>
              <a:ext uri="{FF2B5EF4-FFF2-40B4-BE49-F238E27FC236}">
                <a16:creationId xmlns:a16="http://schemas.microsoft.com/office/drawing/2014/main" id="{B3BCE8F4-78EC-4152-8E95-05FFD7893CDB}"/>
              </a:ext>
            </a:extLst>
          </p:cNvPr>
          <p:cNvGraphicFramePr/>
          <p:nvPr>
            <p:extLst>
              <p:ext uri="{D42A27DB-BD31-4B8C-83A1-F6EECF244321}">
                <p14:modId xmlns:p14="http://schemas.microsoft.com/office/powerpoint/2010/main" val="3976288671"/>
              </p:ext>
            </p:extLst>
          </p:nvPr>
        </p:nvGraphicFramePr>
        <p:xfrm>
          <a:off x="2592925" y="1430837"/>
          <a:ext cx="76328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02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DA7C0-C684-4917-91D0-D0B099AEBC20}"/>
              </a:ext>
            </a:extLst>
          </p:cNvPr>
          <p:cNvSpPr>
            <a:spLocks noGrp="1"/>
          </p:cNvSpPr>
          <p:nvPr>
            <p:ph type="title"/>
          </p:nvPr>
        </p:nvSpPr>
        <p:spPr/>
        <p:txBody>
          <a:bodyPr/>
          <a:lstStyle/>
          <a:p>
            <a:r>
              <a:rPr lang="tr-TR" sz="3600" dirty="0"/>
              <a:t>Laboratuvar İmkanları</a:t>
            </a:r>
            <a:endParaRPr lang="en-US" dirty="0"/>
          </a:p>
        </p:txBody>
      </p:sp>
      <p:graphicFrame>
        <p:nvGraphicFramePr>
          <p:cNvPr id="4" name="İçerik Yer Tutucusu 3">
            <a:extLst>
              <a:ext uri="{FF2B5EF4-FFF2-40B4-BE49-F238E27FC236}">
                <a16:creationId xmlns:a16="http://schemas.microsoft.com/office/drawing/2014/main" id="{469B3F5E-7B9D-447A-B094-4AE7A190EB20}"/>
              </a:ext>
            </a:extLst>
          </p:cNvPr>
          <p:cNvGraphicFramePr>
            <a:graphicFrameLocks noGrp="1"/>
          </p:cNvGraphicFramePr>
          <p:nvPr>
            <p:ph idx="1"/>
            <p:extLst>
              <p:ext uri="{D42A27DB-BD31-4B8C-83A1-F6EECF244321}">
                <p14:modId xmlns:p14="http://schemas.microsoft.com/office/powerpoint/2010/main" val="3557836158"/>
              </p:ext>
            </p:extLst>
          </p:nvPr>
        </p:nvGraphicFramePr>
        <p:xfrm>
          <a:off x="2824883" y="2322136"/>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73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F39F3D-9C1B-4604-A7A2-D0811A9338E2}"/>
              </a:ext>
            </a:extLst>
          </p:cNvPr>
          <p:cNvSpPr>
            <a:spLocks noGrp="1"/>
          </p:cNvSpPr>
          <p:nvPr>
            <p:ph type="title"/>
          </p:nvPr>
        </p:nvSpPr>
        <p:spPr/>
        <p:txBody>
          <a:bodyPr/>
          <a:lstStyle/>
          <a:p>
            <a:r>
              <a:rPr lang="tr-TR" sz="3600" dirty="0"/>
              <a:t>Bilgisayar Laboratuvarı</a:t>
            </a:r>
            <a:endParaRPr lang="en-US" dirty="0"/>
          </a:p>
        </p:txBody>
      </p:sp>
      <p:sp>
        <p:nvSpPr>
          <p:cNvPr id="3" name="İçerik Yer Tutucusu 2">
            <a:extLst>
              <a:ext uri="{FF2B5EF4-FFF2-40B4-BE49-F238E27FC236}">
                <a16:creationId xmlns:a16="http://schemas.microsoft.com/office/drawing/2014/main" id="{D1235017-A4C4-4C50-993C-A1775A867678}"/>
              </a:ext>
            </a:extLst>
          </p:cNvPr>
          <p:cNvSpPr>
            <a:spLocks noGrp="1"/>
          </p:cNvSpPr>
          <p:nvPr>
            <p:ph idx="1"/>
          </p:nvPr>
        </p:nvSpPr>
        <p:spPr>
          <a:xfrm>
            <a:off x="2592925" y="1671686"/>
            <a:ext cx="8915400" cy="1118647"/>
          </a:xfrm>
        </p:spPr>
        <p:txBody>
          <a:bodyPr/>
          <a:lstStyle/>
          <a:p>
            <a:r>
              <a:rPr lang="tr-TR" sz="1800" dirty="0"/>
              <a:t>70 adet bilgisayara sahip laboratuvarda, bilgisayar donanımı ve yazılımı, bilgi teknolojilerinin kullanımı, algoritma ve bilgisayar programlama konularında öğrencilerimize uygulama yapacakları bir ortam sunulmaktadır.</a:t>
            </a:r>
          </a:p>
          <a:p>
            <a:endParaRPr lang="en-US" dirty="0"/>
          </a:p>
        </p:txBody>
      </p:sp>
      <p:pic>
        <p:nvPicPr>
          <p:cNvPr id="4" name="Resim 3">
            <a:extLst>
              <a:ext uri="{FF2B5EF4-FFF2-40B4-BE49-F238E27FC236}">
                <a16:creationId xmlns:a16="http://schemas.microsoft.com/office/drawing/2014/main" id="{72649A10-94CF-46FA-8164-DEA1512593B1}"/>
              </a:ext>
            </a:extLst>
          </p:cNvPr>
          <p:cNvPicPr>
            <a:picLocks noChangeAspect="1"/>
          </p:cNvPicPr>
          <p:nvPr/>
        </p:nvPicPr>
        <p:blipFill>
          <a:blip r:embed="rId2"/>
          <a:stretch>
            <a:fillRect/>
          </a:stretch>
        </p:blipFill>
        <p:spPr>
          <a:xfrm>
            <a:off x="2687573" y="2952576"/>
            <a:ext cx="4524763" cy="3384376"/>
          </a:xfrm>
          <a:prstGeom prst="rect">
            <a:avLst/>
          </a:prstGeom>
          <a:ln>
            <a:noFill/>
          </a:ln>
          <a:effectLst>
            <a:softEdge rad="112500"/>
          </a:effectLst>
        </p:spPr>
      </p:pic>
      <p:pic>
        <p:nvPicPr>
          <p:cNvPr id="5" name="Resim Yer Tutucusu 4">
            <a:extLst>
              <a:ext uri="{FF2B5EF4-FFF2-40B4-BE49-F238E27FC236}">
                <a16:creationId xmlns:a16="http://schemas.microsoft.com/office/drawing/2014/main" id="{45F69652-1FE7-4B82-A85A-7C5DD2255477}"/>
              </a:ext>
            </a:extLst>
          </p:cNvPr>
          <p:cNvPicPr>
            <a:picLocks noChangeAspect="1"/>
          </p:cNvPicPr>
          <p:nvPr/>
        </p:nvPicPr>
        <p:blipFill>
          <a:blip r:embed="rId3" cstate="print">
            <a:extLst>
              <a:ext uri="{28A0092B-C50C-407E-A947-70E740481C1C}">
                <a14:useLocalDpi xmlns:a14="http://schemas.microsoft.com/office/drawing/2010/main" val="0"/>
              </a:ext>
            </a:extLst>
          </a:blip>
          <a:srcRect l="660" r="660"/>
          <a:stretch>
            <a:fillRect/>
          </a:stretch>
        </p:blipFill>
        <p:spPr>
          <a:xfrm>
            <a:off x="7212336" y="2952576"/>
            <a:ext cx="4452332" cy="3384376"/>
          </a:xfrm>
          <a:prstGeom prst="rect">
            <a:avLst/>
          </a:prstGeom>
          <a:ln>
            <a:noFill/>
          </a:ln>
          <a:effectLst>
            <a:softEdge rad="112500"/>
          </a:effectLst>
        </p:spPr>
      </p:pic>
    </p:spTree>
    <p:extLst>
      <p:ext uri="{BB962C8B-B14F-4D97-AF65-F5344CB8AC3E}">
        <p14:creationId xmlns:p14="http://schemas.microsoft.com/office/powerpoint/2010/main" val="327738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38076-5C9D-46DC-8566-611D15EBBC30}"/>
              </a:ext>
            </a:extLst>
          </p:cNvPr>
          <p:cNvSpPr>
            <a:spLocks noGrp="1"/>
          </p:cNvSpPr>
          <p:nvPr>
            <p:ph type="title"/>
          </p:nvPr>
        </p:nvSpPr>
        <p:spPr/>
        <p:txBody>
          <a:bodyPr/>
          <a:lstStyle/>
          <a:p>
            <a:r>
              <a:rPr lang="tr-TR" sz="3600" dirty="0"/>
              <a:t>Gömülü Sistemler Laboratuvarı</a:t>
            </a:r>
            <a:endParaRPr lang="en-US" dirty="0"/>
          </a:p>
        </p:txBody>
      </p:sp>
      <p:sp>
        <p:nvSpPr>
          <p:cNvPr id="3" name="İçerik Yer Tutucusu 2">
            <a:extLst>
              <a:ext uri="{FF2B5EF4-FFF2-40B4-BE49-F238E27FC236}">
                <a16:creationId xmlns:a16="http://schemas.microsoft.com/office/drawing/2014/main" id="{BC947BED-2EA1-441D-8685-AD844D7849D8}"/>
              </a:ext>
            </a:extLst>
          </p:cNvPr>
          <p:cNvSpPr>
            <a:spLocks noGrp="1"/>
          </p:cNvSpPr>
          <p:nvPr>
            <p:ph idx="1"/>
          </p:nvPr>
        </p:nvSpPr>
        <p:spPr>
          <a:xfrm>
            <a:off x="2589212" y="1784808"/>
            <a:ext cx="8915400" cy="675588"/>
          </a:xfrm>
        </p:spPr>
        <p:txBody>
          <a:bodyPr/>
          <a:lstStyle/>
          <a:p>
            <a:r>
              <a:rPr lang="tr-TR" sz="1800" dirty="0"/>
              <a:t>Bölümümüz Gömülü Sistemler Laboratuvarı üç ayrı laboratuvardan oluşmaktadır.</a:t>
            </a:r>
          </a:p>
          <a:p>
            <a:endParaRPr lang="en-US" dirty="0"/>
          </a:p>
        </p:txBody>
      </p:sp>
      <p:sp>
        <p:nvSpPr>
          <p:cNvPr id="6" name="Yuvarlatılmış Dikdörtgen 3">
            <a:extLst>
              <a:ext uri="{FF2B5EF4-FFF2-40B4-BE49-F238E27FC236}">
                <a16:creationId xmlns:a16="http://schemas.microsoft.com/office/drawing/2014/main" id="{7727B5F4-F0F0-4539-87C9-D7966B368EF7}"/>
              </a:ext>
            </a:extLst>
          </p:cNvPr>
          <p:cNvSpPr/>
          <p:nvPr/>
        </p:nvSpPr>
        <p:spPr>
          <a:xfrm>
            <a:off x="2589212" y="2955651"/>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err="1"/>
              <a:t>Mikrodenetleyici</a:t>
            </a:r>
            <a:r>
              <a:rPr lang="tr-TR" sz="1400" dirty="0"/>
              <a:t> Laboratuvarı</a:t>
            </a:r>
          </a:p>
        </p:txBody>
      </p:sp>
      <p:sp>
        <p:nvSpPr>
          <p:cNvPr id="7" name="Yuvarlatılmış Dikdörtgen 6">
            <a:extLst>
              <a:ext uri="{FF2B5EF4-FFF2-40B4-BE49-F238E27FC236}">
                <a16:creationId xmlns:a16="http://schemas.microsoft.com/office/drawing/2014/main" id="{6A4349B4-D271-4409-A186-2F887B848457}"/>
              </a:ext>
            </a:extLst>
          </p:cNvPr>
          <p:cNvSpPr/>
          <p:nvPr/>
        </p:nvSpPr>
        <p:spPr>
          <a:xfrm>
            <a:off x="3224612" y="3857605"/>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İleri Lojik Tasarım Laboratuvarı</a:t>
            </a:r>
          </a:p>
        </p:txBody>
      </p:sp>
      <p:sp>
        <p:nvSpPr>
          <p:cNvPr id="8" name="Yuvarlatılmış Dikdörtgen 6">
            <a:extLst>
              <a:ext uri="{FF2B5EF4-FFF2-40B4-BE49-F238E27FC236}">
                <a16:creationId xmlns:a16="http://schemas.microsoft.com/office/drawing/2014/main" id="{EA32EA6A-83A8-49B6-B748-D6B6FAF4696D}"/>
              </a:ext>
            </a:extLst>
          </p:cNvPr>
          <p:cNvSpPr/>
          <p:nvPr/>
        </p:nvSpPr>
        <p:spPr>
          <a:xfrm>
            <a:off x="3718813" y="4759559"/>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Nesnelerin İnterneti Geliştirme Laboratuvarı</a:t>
            </a:r>
          </a:p>
        </p:txBody>
      </p:sp>
    </p:spTree>
    <p:extLst>
      <p:ext uri="{BB962C8B-B14F-4D97-AF65-F5344CB8AC3E}">
        <p14:creationId xmlns:p14="http://schemas.microsoft.com/office/powerpoint/2010/main" val="382685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D90C9E-ECF3-407C-9A75-BE4009F95A8F}"/>
              </a:ext>
            </a:extLst>
          </p:cNvPr>
          <p:cNvSpPr>
            <a:spLocks noGrp="1"/>
          </p:cNvSpPr>
          <p:nvPr>
            <p:ph type="title"/>
          </p:nvPr>
        </p:nvSpPr>
        <p:spPr/>
        <p:txBody>
          <a:bodyPr>
            <a:normAutofit/>
          </a:bodyPr>
          <a:lstStyle/>
          <a:p>
            <a:r>
              <a:rPr lang="tr-TR" sz="3200" dirty="0"/>
              <a:t>Gömülü Sistemler / </a:t>
            </a:r>
            <a:r>
              <a:rPr lang="tr-TR" sz="3200" dirty="0" err="1"/>
              <a:t>Mikrodenetleyici</a:t>
            </a:r>
            <a:r>
              <a:rPr lang="tr-TR" sz="3200" dirty="0"/>
              <a:t> Laboratuvarı</a:t>
            </a:r>
            <a:endParaRPr lang="en-US" sz="3200" dirty="0"/>
          </a:p>
        </p:txBody>
      </p:sp>
      <p:sp>
        <p:nvSpPr>
          <p:cNvPr id="3" name="İçerik Yer Tutucusu 2">
            <a:extLst>
              <a:ext uri="{FF2B5EF4-FFF2-40B4-BE49-F238E27FC236}">
                <a16:creationId xmlns:a16="http://schemas.microsoft.com/office/drawing/2014/main" id="{0C47358C-4064-4614-917B-9ED09D5A0434}"/>
              </a:ext>
            </a:extLst>
          </p:cNvPr>
          <p:cNvSpPr>
            <a:spLocks noGrp="1"/>
          </p:cNvSpPr>
          <p:nvPr>
            <p:ph idx="1"/>
          </p:nvPr>
        </p:nvSpPr>
        <p:spPr>
          <a:xfrm>
            <a:off x="2585499" y="2067613"/>
            <a:ext cx="8915400" cy="1778524"/>
          </a:xfrm>
        </p:spPr>
        <p:txBody>
          <a:bodyPr/>
          <a:lstStyle/>
          <a:p>
            <a:r>
              <a:rPr lang="tr-TR" sz="1800" dirty="0"/>
              <a:t>Bu laboratuvarın amacı öğrencileri </a:t>
            </a:r>
            <a:r>
              <a:rPr lang="en-US" dirty="0"/>
              <a:t>m</a:t>
            </a:r>
            <a:r>
              <a:rPr lang="tr-TR" sz="1800" dirty="0" err="1"/>
              <a:t>ikrodenetleyicilerin</a:t>
            </a:r>
            <a:r>
              <a:rPr lang="tr-TR" sz="1800" dirty="0"/>
              <a:t> yazılımı ve donanımı konusunda eğitmek, </a:t>
            </a:r>
            <a:r>
              <a:rPr lang="tr-TR" sz="1800" dirty="0" err="1"/>
              <a:t>mikrodenetleyici</a:t>
            </a:r>
            <a:r>
              <a:rPr lang="tr-TR" sz="1800" dirty="0"/>
              <a:t> çağında ihtiyaç duyacakları tecrübeleri kazandırmaktır. Laboratuvarda </a:t>
            </a:r>
            <a:r>
              <a:rPr lang="tr-TR" sz="1800" dirty="0" err="1"/>
              <a:t>Arduino</a:t>
            </a:r>
            <a:r>
              <a:rPr lang="tr-TR" sz="1800" dirty="0"/>
              <a:t> </a:t>
            </a:r>
            <a:r>
              <a:rPr lang="tr-TR" sz="1800" dirty="0" err="1"/>
              <a:t>Uno</a:t>
            </a:r>
            <a:r>
              <a:rPr lang="tr-TR" sz="1800" dirty="0"/>
              <a:t>, </a:t>
            </a:r>
            <a:r>
              <a:rPr lang="tr-TR" sz="1800" dirty="0" err="1"/>
              <a:t>Arduino</a:t>
            </a:r>
            <a:r>
              <a:rPr lang="tr-TR" sz="1800" dirty="0"/>
              <a:t> Mega ve Texas Instruments firmasının MSP430 </a:t>
            </a:r>
            <a:r>
              <a:rPr lang="tr-TR" sz="1800" dirty="0" err="1"/>
              <a:t>Mikrodenetleyici</a:t>
            </a:r>
            <a:r>
              <a:rPr lang="tr-TR" sz="1800" dirty="0"/>
              <a:t> eğitim setleri, bunların çevre birimleri, </a:t>
            </a:r>
            <a:r>
              <a:rPr lang="tr-TR" sz="1800" dirty="0" err="1"/>
              <a:t>sensör</a:t>
            </a:r>
            <a:r>
              <a:rPr lang="tr-TR" sz="1800" dirty="0"/>
              <a:t> kartları vb. birçok ara donanım öğesi bulunmaktadır. </a:t>
            </a:r>
            <a:r>
              <a:rPr lang="tr-TR" sz="1800" dirty="0" err="1"/>
              <a:t>Slaytın</a:t>
            </a:r>
            <a:r>
              <a:rPr lang="tr-TR" sz="1800" dirty="0"/>
              <a:t> devamında bu kitlere ait görseller paylaşılmıştır.</a:t>
            </a:r>
          </a:p>
          <a:p>
            <a:endParaRPr lang="en-US" dirty="0"/>
          </a:p>
        </p:txBody>
      </p:sp>
      <p:pic>
        <p:nvPicPr>
          <p:cNvPr id="4" name="Resim 3">
            <a:extLst>
              <a:ext uri="{FF2B5EF4-FFF2-40B4-BE49-F238E27FC236}">
                <a16:creationId xmlns:a16="http://schemas.microsoft.com/office/drawing/2014/main" id="{13F4CB5A-ACFC-415D-92DB-6048613F5B1B}"/>
              </a:ext>
            </a:extLst>
          </p:cNvPr>
          <p:cNvPicPr>
            <a:picLocks noChangeAspect="1"/>
          </p:cNvPicPr>
          <p:nvPr/>
        </p:nvPicPr>
        <p:blipFill>
          <a:blip r:embed="rId2"/>
          <a:stretch>
            <a:fillRect/>
          </a:stretch>
        </p:blipFill>
        <p:spPr>
          <a:xfrm>
            <a:off x="3724763" y="4008750"/>
            <a:ext cx="6703288" cy="2232090"/>
          </a:xfrm>
          <a:prstGeom prst="rect">
            <a:avLst/>
          </a:prstGeom>
          <a:ln>
            <a:noFill/>
          </a:ln>
          <a:effectLst>
            <a:softEdge rad="112500"/>
          </a:effectLst>
        </p:spPr>
      </p:pic>
    </p:spTree>
    <p:extLst>
      <p:ext uri="{BB962C8B-B14F-4D97-AF65-F5344CB8AC3E}">
        <p14:creationId xmlns:p14="http://schemas.microsoft.com/office/powerpoint/2010/main" val="193829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DBEE5-5691-4BF4-AE6C-D9BD4FF0A283}"/>
              </a:ext>
            </a:extLst>
          </p:cNvPr>
          <p:cNvSpPr>
            <a:spLocks noGrp="1"/>
          </p:cNvSpPr>
          <p:nvPr>
            <p:ph type="title"/>
          </p:nvPr>
        </p:nvSpPr>
        <p:spPr/>
        <p:txBody>
          <a:bodyPr>
            <a:normAutofit fontScale="90000"/>
          </a:bodyPr>
          <a:lstStyle/>
          <a:p>
            <a:r>
              <a:rPr lang="tr-TR" sz="3600" dirty="0"/>
              <a:t>Gömülü Sistemler / </a:t>
            </a:r>
            <a:r>
              <a:rPr lang="tr-TR" sz="3600" dirty="0" err="1"/>
              <a:t>Mikrodenetleyici</a:t>
            </a:r>
            <a:r>
              <a:rPr lang="tr-TR" sz="3600" dirty="0"/>
              <a:t> Laboratuvarı</a:t>
            </a:r>
            <a:br>
              <a:rPr lang="tr-TR" sz="3600" dirty="0"/>
            </a:br>
            <a:endParaRPr lang="en-US" dirty="0"/>
          </a:p>
        </p:txBody>
      </p:sp>
      <p:pic>
        <p:nvPicPr>
          <p:cNvPr id="4" name="Resim 3">
            <a:extLst>
              <a:ext uri="{FF2B5EF4-FFF2-40B4-BE49-F238E27FC236}">
                <a16:creationId xmlns:a16="http://schemas.microsoft.com/office/drawing/2014/main" id="{EA61ECA8-E4EF-4F2E-B64C-43CA71D81DEF}"/>
              </a:ext>
            </a:extLst>
          </p:cNvPr>
          <p:cNvPicPr>
            <a:picLocks noChangeAspect="1"/>
          </p:cNvPicPr>
          <p:nvPr/>
        </p:nvPicPr>
        <p:blipFill>
          <a:blip r:embed="rId2"/>
          <a:stretch>
            <a:fillRect/>
          </a:stretch>
        </p:blipFill>
        <p:spPr>
          <a:xfrm>
            <a:off x="2592925" y="1905000"/>
            <a:ext cx="7135537" cy="4432839"/>
          </a:xfrm>
          <a:prstGeom prst="rect">
            <a:avLst/>
          </a:prstGeom>
          <a:ln>
            <a:noFill/>
          </a:ln>
          <a:effectLst>
            <a:softEdge rad="112500"/>
          </a:effectLst>
        </p:spPr>
      </p:pic>
    </p:spTree>
    <p:extLst>
      <p:ext uri="{BB962C8B-B14F-4D97-AF65-F5344CB8AC3E}">
        <p14:creationId xmlns:p14="http://schemas.microsoft.com/office/powerpoint/2010/main" val="358312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24AFE6-3D6C-4575-AF0F-F9526B526E20}"/>
              </a:ext>
            </a:extLst>
          </p:cNvPr>
          <p:cNvSpPr>
            <a:spLocks noGrp="1"/>
          </p:cNvSpPr>
          <p:nvPr>
            <p:ph type="title"/>
          </p:nvPr>
        </p:nvSpPr>
        <p:spPr/>
        <p:txBody>
          <a:bodyPr/>
          <a:lstStyle/>
          <a:p>
            <a:r>
              <a:rPr lang="en-US" dirty="0" err="1"/>
              <a:t>Bilgisayar</a:t>
            </a:r>
            <a:r>
              <a:rPr lang="en-US" dirty="0"/>
              <a:t> </a:t>
            </a:r>
            <a:r>
              <a:rPr lang="en-US" dirty="0" err="1"/>
              <a:t>Mühendisliği</a:t>
            </a:r>
            <a:r>
              <a:rPr lang="en-US" dirty="0"/>
              <a:t> </a:t>
            </a:r>
            <a:r>
              <a:rPr lang="en-US" dirty="0" err="1"/>
              <a:t>Nedir</a:t>
            </a:r>
            <a:r>
              <a:rPr lang="tr-TR" dirty="0"/>
              <a:t> </a:t>
            </a:r>
            <a:r>
              <a:rPr lang="en-US" dirty="0"/>
              <a:t>?</a:t>
            </a:r>
            <a:br>
              <a:rPr lang="tr-TR" dirty="0"/>
            </a:br>
            <a:endParaRPr lang="en-US" dirty="0"/>
          </a:p>
        </p:txBody>
      </p:sp>
      <p:sp>
        <p:nvSpPr>
          <p:cNvPr id="3" name="İçerik Yer Tutucusu 2">
            <a:extLst>
              <a:ext uri="{FF2B5EF4-FFF2-40B4-BE49-F238E27FC236}">
                <a16:creationId xmlns:a16="http://schemas.microsoft.com/office/drawing/2014/main" id="{09149F4A-B7FD-4C89-8B81-901150F97073}"/>
              </a:ext>
            </a:extLst>
          </p:cNvPr>
          <p:cNvSpPr>
            <a:spLocks noGrp="1"/>
          </p:cNvSpPr>
          <p:nvPr>
            <p:ph idx="1"/>
          </p:nvPr>
        </p:nvSpPr>
        <p:spPr/>
        <p:txBody>
          <a:bodyPr/>
          <a:lstStyle/>
          <a:p>
            <a:r>
              <a:rPr lang="tr-TR" sz="2400" b="0" i="0" dirty="0"/>
              <a:t>Bilgisayar mühendisliği, temel donanım bilgileri, bilgisayar ağları, yazılım ve algoritmalar üzerinde çalışmalar yürüten mühendislik disiplinidir. Bilgisayar mühendisliği temel olarak yazılım, programlama ve algoritma ile ilgilenir. </a:t>
            </a:r>
            <a:r>
              <a:rPr lang="tr-TR" sz="2400" b="0" i="0"/>
              <a:t>Bilgisayar ağları, veri tabanı yöneticiliği ve gömülü sistemler de diğer çalışma alanlarıdır.</a:t>
            </a:r>
            <a:endParaRPr lang="en-US" dirty="0"/>
          </a:p>
        </p:txBody>
      </p:sp>
    </p:spTree>
    <p:extLst>
      <p:ext uri="{BB962C8B-B14F-4D97-AF65-F5344CB8AC3E}">
        <p14:creationId xmlns:p14="http://schemas.microsoft.com/office/powerpoint/2010/main" val="370254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888868-7AD7-469D-BF0F-F4D105605F16}"/>
              </a:ext>
            </a:extLst>
          </p:cNvPr>
          <p:cNvSpPr>
            <a:spLocks noGrp="1"/>
          </p:cNvSpPr>
          <p:nvPr>
            <p:ph type="title"/>
          </p:nvPr>
        </p:nvSpPr>
        <p:spPr/>
        <p:txBody>
          <a:bodyPr>
            <a:normAutofit/>
          </a:bodyPr>
          <a:lstStyle/>
          <a:p>
            <a:r>
              <a:rPr lang="tr-TR" sz="3200" dirty="0"/>
              <a:t>Gömülü Sistemler / İleri Lojik Tasarım Laboratuvarı</a:t>
            </a:r>
            <a:endParaRPr lang="en-US" sz="3200" dirty="0"/>
          </a:p>
        </p:txBody>
      </p:sp>
      <p:sp>
        <p:nvSpPr>
          <p:cNvPr id="3" name="İçerik Yer Tutucusu 2">
            <a:extLst>
              <a:ext uri="{FF2B5EF4-FFF2-40B4-BE49-F238E27FC236}">
                <a16:creationId xmlns:a16="http://schemas.microsoft.com/office/drawing/2014/main" id="{13169792-F3CE-4088-A891-E4409FF654D5}"/>
              </a:ext>
            </a:extLst>
          </p:cNvPr>
          <p:cNvSpPr>
            <a:spLocks noGrp="1"/>
          </p:cNvSpPr>
          <p:nvPr>
            <p:ph idx="1"/>
          </p:nvPr>
        </p:nvSpPr>
        <p:spPr>
          <a:xfrm>
            <a:off x="2592925" y="1765955"/>
            <a:ext cx="8915400" cy="2099035"/>
          </a:xfrm>
        </p:spPr>
        <p:txBody>
          <a:bodyPr/>
          <a:lstStyle/>
          <a:p>
            <a:r>
              <a:rPr lang="tr-TR" sz="1800" dirty="0"/>
              <a:t>Bu laboratuvarın amacı öğrencilerin ikinci sınıfta görmüş oldukları lojik dersini bir adım ileriye taşımaktır. Tasarlamak istedikleri lojik yapıları kapı entegreleri ile değil de FPGA platformlarında VHDL dilini kullanarak geliştirebildikleri bir laboratuvar ortamı sağlar. Laboratuvarda 25 adet Basys2 geliştirme kartı bulunmaktadır. Aynı zamanda daha ileri uygulamalar geliştirmek isteyen yüksek lisans öğrencilerinin kullanımı için </a:t>
            </a:r>
            <a:r>
              <a:rPr lang="tr-TR" sz="1800" dirty="0" err="1"/>
              <a:t>Genesys</a:t>
            </a:r>
            <a:r>
              <a:rPr lang="tr-TR" sz="1800" dirty="0"/>
              <a:t> Virtex-5 ve Spartan-3E 1600 geliştirme kartları içermektedir.</a:t>
            </a:r>
          </a:p>
          <a:p>
            <a:endParaRPr lang="en-US" dirty="0"/>
          </a:p>
        </p:txBody>
      </p:sp>
      <p:pic>
        <p:nvPicPr>
          <p:cNvPr id="4" name="Resim 3">
            <a:extLst>
              <a:ext uri="{FF2B5EF4-FFF2-40B4-BE49-F238E27FC236}">
                <a16:creationId xmlns:a16="http://schemas.microsoft.com/office/drawing/2014/main" id="{DB9FA910-6917-4132-8A6B-72C4CDB74D7F}"/>
              </a:ext>
            </a:extLst>
          </p:cNvPr>
          <p:cNvPicPr>
            <a:picLocks noChangeAspect="1"/>
          </p:cNvPicPr>
          <p:nvPr/>
        </p:nvPicPr>
        <p:blipFill>
          <a:blip r:embed="rId2"/>
          <a:stretch>
            <a:fillRect/>
          </a:stretch>
        </p:blipFill>
        <p:spPr>
          <a:xfrm>
            <a:off x="2904210" y="3864990"/>
            <a:ext cx="7076369" cy="2767681"/>
          </a:xfrm>
          <a:prstGeom prst="rect">
            <a:avLst/>
          </a:prstGeom>
          <a:ln>
            <a:noFill/>
          </a:ln>
          <a:effectLst>
            <a:softEdge rad="112500"/>
          </a:effectLst>
        </p:spPr>
      </p:pic>
    </p:spTree>
    <p:extLst>
      <p:ext uri="{BB962C8B-B14F-4D97-AF65-F5344CB8AC3E}">
        <p14:creationId xmlns:p14="http://schemas.microsoft.com/office/powerpoint/2010/main" val="374915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2CA2FE-6E33-4B3D-9635-AA8C19045FF3}"/>
              </a:ext>
            </a:extLst>
          </p:cNvPr>
          <p:cNvSpPr>
            <a:spLocks noGrp="1"/>
          </p:cNvSpPr>
          <p:nvPr>
            <p:ph type="title"/>
          </p:nvPr>
        </p:nvSpPr>
        <p:spPr/>
        <p:txBody>
          <a:bodyPr>
            <a:normAutofit fontScale="90000"/>
          </a:bodyPr>
          <a:lstStyle/>
          <a:p>
            <a:r>
              <a:rPr lang="tr-TR" sz="3600" dirty="0"/>
              <a:t>Gömülü Sistemler / Nesnelerin İnterneti Geliştirme Laboratuvarı</a:t>
            </a:r>
            <a:br>
              <a:rPr lang="tr-TR" sz="3600" dirty="0"/>
            </a:br>
            <a:endParaRPr lang="en-US" dirty="0"/>
          </a:p>
        </p:txBody>
      </p:sp>
      <p:sp>
        <p:nvSpPr>
          <p:cNvPr id="3" name="İçerik Yer Tutucusu 2">
            <a:extLst>
              <a:ext uri="{FF2B5EF4-FFF2-40B4-BE49-F238E27FC236}">
                <a16:creationId xmlns:a16="http://schemas.microsoft.com/office/drawing/2014/main" id="{6DA1BA38-095B-414C-A722-35283BF61BB5}"/>
              </a:ext>
            </a:extLst>
          </p:cNvPr>
          <p:cNvSpPr>
            <a:spLocks noGrp="1"/>
          </p:cNvSpPr>
          <p:nvPr>
            <p:ph idx="1"/>
          </p:nvPr>
        </p:nvSpPr>
        <p:spPr>
          <a:xfrm>
            <a:off x="2589212" y="1813088"/>
            <a:ext cx="8915400" cy="1524000"/>
          </a:xfrm>
        </p:spPr>
        <p:txBody>
          <a:bodyPr/>
          <a:lstStyle/>
          <a:p>
            <a:r>
              <a:rPr lang="tr-TR" sz="1800" dirty="0"/>
              <a:t>Son dönemlerin popüler konularından biri olan Nesnelerin İnterneti üzerine çalışmalar yapılmasına olanak sağlayan bu laboratuvarımızda 30 adet </a:t>
            </a:r>
            <a:r>
              <a:rPr lang="tr-TR" sz="1800" dirty="0" err="1"/>
              <a:t>NodeMCU</a:t>
            </a:r>
            <a:r>
              <a:rPr lang="tr-TR" sz="1800" dirty="0"/>
              <a:t> uygulama kartı bulunmaktadır. Aynı zamanda 30 adet </a:t>
            </a:r>
            <a:r>
              <a:rPr lang="tr-TR" sz="1800" dirty="0" err="1"/>
              <a:t>Raspberry</a:t>
            </a:r>
            <a:r>
              <a:rPr lang="tr-TR" sz="1800" dirty="0"/>
              <a:t> Pi 3 Model B+ kiti ile, başka bir kart PC olan </a:t>
            </a:r>
            <a:r>
              <a:rPr lang="tr-TR" sz="1800" dirty="0" err="1"/>
              <a:t>Beagleboard</a:t>
            </a:r>
            <a:r>
              <a:rPr lang="tr-TR" sz="1800" dirty="0"/>
              <a:t> geliştirme kartı da yer almaktadır.</a:t>
            </a:r>
          </a:p>
          <a:p>
            <a:endParaRPr lang="en-US" dirty="0"/>
          </a:p>
        </p:txBody>
      </p:sp>
      <p:pic>
        <p:nvPicPr>
          <p:cNvPr id="4" name="Resim 3">
            <a:extLst>
              <a:ext uri="{FF2B5EF4-FFF2-40B4-BE49-F238E27FC236}">
                <a16:creationId xmlns:a16="http://schemas.microsoft.com/office/drawing/2014/main" id="{EED68E5F-4672-43DD-9BA4-9F5A7E2DBDB4}"/>
              </a:ext>
            </a:extLst>
          </p:cNvPr>
          <p:cNvPicPr>
            <a:picLocks noChangeAspect="1"/>
          </p:cNvPicPr>
          <p:nvPr/>
        </p:nvPicPr>
        <p:blipFill>
          <a:blip r:embed="rId2"/>
          <a:stretch>
            <a:fillRect/>
          </a:stretch>
        </p:blipFill>
        <p:spPr>
          <a:xfrm>
            <a:off x="2793612" y="3520913"/>
            <a:ext cx="7079961" cy="2726741"/>
          </a:xfrm>
          <a:prstGeom prst="rect">
            <a:avLst/>
          </a:prstGeom>
          <a:ln>
            <a:noFill/>
          </a:ln>
          <a:effectLst>
            <a:softEdge rad="112500"/>
          </a:effectLst>
        </p:spPr>
      </p:pic>
    </p:spTree>
    <p:extLst>
      <p:ext uri="{BB962C8B-B14F-4D97-AF65-F5344CB8AC3E}">
        <p14:creationId xmlns:p14="http://schemas.microsoft.com/office/powerpoint/2010/main" val="182982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D918A-1B06-4017-958D-9E03BAE98B26}"/>
              </a:ext>
            </a:extLst>
          </p:cNvPr>
          <p:cNvSpPr>
            <a:spLocks noGrp="1"/>
          </p:cNvSpPr>
          <p:nvPr>
            <p:ph type="title"/>
          </p:nvPr>
        </p:nvSpPr>
        <p:spPr/>
        <p:txBody>
          <a:bodyPr/>
          <a:lstStyle/>
          <a:p>
            <a:r>
              <a:rPr lang="tr-TR" sz="3600" dirty="0"/>
              <a:t>Yapay Zeka Laboratuvarı</a:t>
            </a:r>
            <a:endParaRPr lang="en-US" dirty="0"/>
          </a:p>
        </p:txBody>
      </p:sp>
      <p:sp>
        <p:nvSpPr>
          <p:cNvPr id="3" name="İçerik Yer Tutucusu 2">
            <a:extLst>
              <a:ext uri="{FF2B5EF4-FFF2-40B4-BE49-F238E27FC236}">
                <a16:creationId xmlns:a16="http://schemas.microsoft.com/office/drawing/2014/main" id="{AFC5DB93-4D46-4086-A0C0-73E2A4ECFB11}"/>
              </a:ext>
            </a:extLst>
          </p:cNvPr>
          <p:cNvSpPr>
            <a:spLocks noGrp="1"/>
          </p:cNvSpPr>
          <p:nvPr>
            <p:ph idx="1"/>
          </p:nvPr>
        </p:nvSpPr>
        <p:spPr>
          <a:xfrm>
            <a:off x="2589212" y="1681114"/>
            <a:ext cx="8915400" cy="1005526"/>
          </a:xfrm>
        </p:spPr>
        <p:txBody>
          <a:bodyPr/>
          <a:lstStyle/>
          <a:p>
            <a:r>
              <a:rPr lang="tr-TR" sz="1800" dirty="0"/>
              <a:t>Yapay Zeka Laboratuvarı, Makine Öğrenimi, Derin Öğrenme, Bilgisayarlı Görü ve Büyük Veri konularında, temel ve uygulamalı araştırmalar yürütmektedir.</a:t>
            </a:r>
          </a:p>
          <a:p>
            <a:endParaRPr lang="en-US" dirty="0"/>
          </a:p>
        </p:txBody>
      </p:sp>
      <p:pic>
        <p:nvPicPr>
          <p:cNvPr id="7" name="Resim 6" descr="kişi, mikrofon içeren bir resim&#10;&#10;Açıklama otomatik olarak oluşturuldu">
            <a:extLst>
              <a:ext uri="{FF2B5EF4-FFF2-40B4-BE49-F238E27FC236}">
                <a16:creationId xmlns:a16="http://schemas.microsoft.com/office/drawing/2014/main" id="{F769AE46-E9AD-441F-9A2E-59C627926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2865769"/>
            <a:ext cx="3368121" cy="3368121"/>
          </a:xfrm>
          <a:prstGeom prst="rect">
            <a:avLst/>
          </a:prstGeom>
        </p:spPr>
      </p:pic>
    </p:spTree>
    <p:extLst>
      <p:ext uri="{BB962C8B-B14F-4D97-AF65-F5344CB8AC3E}">
        <p14:creationId xmlns:p14="http://schemas.microsoft.com/office/powerpoint/2010/main" val="309464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D1B358-546A-490C-A234-9E2E9005ECF7}"/>
              </a:ext>
            </a:extLst>
          </p:cNvPr>
          <p:cNvSpPr>
            <a:spLocks noGrp="1"/>
          </p:cNvSpPr>
          <p:nvPr>
            <p:ph type="title"/>
          </p:nvPr>
        </p:nvSpPr>
        <p:spPr/>
        <p:txBody>
          <a:bodyPr/>
          <a:lstStyle/>
          <a:p>
            <a:r>
              <a:rPr lang="tr-TR" sz="3600" dirty="0"/>
              <a:t>Ölçme ve Devre Laboratuvarı</a:t>
            </a:r>
            <a:endParaRPr lang="en-US" dirty="0"/>
          </a:p>
        </p:txBody>
      </p:sp>
      <p:sp>
        <p:nvSpPr>
          <p:cNvPr id="3" name="İçerik Yer Tutucusu 2">
            <a:extLst>
              <a:ext uri="{FF2B5EF4-FFF2-40B4-BE49-F238E27FC236}">
                <a16:creationId xmlns:a16="http://schemas.microsoft.com/office/drawing/2014/main" id="{86A704BD-7560-4640-BBEB-9632B134D397}"/>
              </a:ext>
            </a:extLst>
          </p:cNvPr>
          <p:cNvSpPr>
            <a:spLocks noGrp="1"/>
          </p:cNvSpPr>
          <p:nvPr>
            <p:ph idx="1"/>
          </p:nvPr>
        </p:nvSpPr>
        <p:spPr>
          <a:xfrm>
            <a:off x="2589212" y="1809750"/>
            <a:ext cx="8915400" cy="857250"/>
          </a:xfrm>
        </p:spPr>
        <p:txBody>
          <a:bodyPr/>
          <a:lstStyle/>
          <a:p>
            <a:r>
              <a:rPr lang="tr-TR" sz="1800" dirty="0"/>
              <a:t>Laboratuvarımız 20 kişilik kapasiteye sahiptir. AC-DC Güç Kaynakları ve </a:t>
            </a:r>
            <a:r>
              <a:rPr lang="tr-TR" sz="1800" dirty="0" err="1"/>
              <a:t>Osiloskop</a:t>
            </a:r>
            <a:r>
              <a:rPr lang="tr-TR" sz="1800" dirty="0"/>
              <a:t> cihazlarımız bulunmaktadır.</a:t>
            </a:r>
          </a:p>
          <a:p>
            <a:endParaRPr lang="en-US" dirty="0"/>
          </a:p>
        </p:txBody>
      </p:sp>
      <p:pic>
        <p:nvPicPr>
          <p:cNvPr id="4" name="Resim Yer Tutucusu 4">
            <a:extLst>
              <a:ext uri="{FF2B5EF4-FFF2-40B4-BE49-F238E27FC236}">
                <a16:creationId xmlns:a16="http://schemas.microsoft.com/office/drawing/2014/main" id="{872AA711-FFF1-4F97-8BF1-89BC05F17685}"/>
              </a:ext>
            </a:extLst>
          </p:cNvPr>
          <p:cNvPicPr>
            <a:picLocks noChangeAspect="1"/>
          </p:cNvPicPr>
          <p:nvPr/>
        </p:nvPicPr>
        <p:blipFill>
          <a:blip r:embed="rId2" cstate="print">
            <a:extLst>
              <a:ext uri="{28A0092B-C50C-407E-A947-70E740481C1C}">
                <a14:useLocalDpi xmlns:a14="http://schemas.microsoft.com/office/drawing/2010/main" val="0"/>
              </a:ext>
            </a:extLst>
          </a:blip>
          <a:srcRect l="660" r="660"/>
          <a:stretch>
            <a:fillRect/>
          </a:stretch>
        </p:blipFill>
        <p:spPr>
          <a:xfrm>
            <a:off x="2933043" y="2852530"/>
            <a:ext cx="4752745" cy="3612730"/>
          </a:xfrm>
          <a:prstGeom prst="rect">
            <a:avLst/>
          </a:prstGeom>
          <a:ln>
            <a:noFill/>
          </a:ln>
          <a:effectLst>
            <a:softEdge rad="112500"/>
          </a:effectLst>
        </p:spPr>
      </p:pic>
    </p:spTree>
    <p:extLst>
      <p:ext uri="{BB962C8B-B14F-4D97-AF65-F5344CB8AC3E}">
        <p14:creationId xmlns:p14="http://schemas.microsoft.com/office/powerpoint/2010/main" val="1662004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D32802-DC91-4673-B1B5-6F0F35F88B9E}"/>
              </a:ext>
            </a:extLst>
          </p:cNvPr>
          <p:cNvSpPr>
            <a:spLocks noGrp="1"/>
          </p:cNvSpPr>
          <p:nvPr>
            <p:ph type="title"/>
          </p:nvPr>
        </p:nvSpPr>
        <p:spPr/>
        <p:txBody>
          <a:bodyPr/>
          <a:lstStyle/>
          <a:p>
            <a:r>
              <a:rPr lang="tr-TR" sz="3600" dirty="0"/>
              <a:t>Lojik Tasarım Laboratuvarı</a:t>
            </a:r>
            <a:endParaRPr lang="en-US" dirty="0"/>
          </a:p>
        </p:txBody>
      </p:sp>
      <p:sp>
        <p:nvSpPr>
          <p:cNvPr id="3" name="İçerik Yer Tutucusu 2">
            <a:extLst>
              <a:ext uri="{FF2B5EF4-FFF2-40B4-BE49-F238E27FC236}">
                <a16:creationId xmlns:a16="http://schemas.microsoft.com/office/drawing/2014/main" id="{010F4EEE-3D64-45CD-8FF5-AB7EC7AD5805}"/>
              </a:ext>
            </a:extLst>
          </p:cNvPr>
          <p:cNvSpPr>
            <a:spLocks noGrp="1"/>
          </p:cNvSpPr>
          <p:nvPr>
            <p:ph idx="1"/>
          </p:nvPr>
        </p:nvSpPr>
        <p:spPr>
          <a:xfrm>
            <a:off x="2592925" y="1781175"/>
            <a:ext cx="8915400" cy="1647825"/>
          </a:xfrm>
        </p:spPr>
        <p:txBody>
          <a:bodyPr/>
          <a:lstStyle/>
          <a:p>
            <a:r>
              <a:rPr lang="tr-TR" sz="1800" dirty="0" err="1"/>
              <a:t>Boole</a:t>
            </a:r>
            <a:r>
              <a:rPr lang="en-US" sz="1800" dirty="0"/>
              <a:t>n</a:t>
            </a:r>
            <a:r>
              <a:rPr lang="tr-TR" sz="1800" dirty="0"/>
              <a:t> cebri ile ilgili devreler, dijital karşılaştırıcı tasarımı, </a:t>
            </a:r>
            <a:r>
              <a:rPr lang="tr-TR" sz="1800" dirty="0" err="1"/>
              <a:t>kombinezonsal</a:t>
            </a:r>
            <a:r>
              <a:rPr lang="tr-TR" sz="1800" dirty="0"/>
              <a:t> devre gerçekleme, aritmetik işlem devreleri (toplama ve çıkarma), kapı elemanlarıyla kod dönüştürücü ve kodlayıcı tasarımı, dijital sistemlerde ortak yol tasarımı, kodlayıcı ve kod çevirici devresi ve sayıcı tasarımı deneyleri yapılmaktadır. Laboratuvarın kapasitesi 20 kişiliktir. </a:t>
            </a:r>
          </a:p>
          <a:p>
            <a:endParaRPr lang="en-US" dirty="0"/>
          </a:p>
        </p:txBody>
      </p:sp>
      <p:pic>
        <p:nvPicPr>
          <p:cNvPr id="4" name="Resim Yer Tutucusu 4">
            <a:extLst>
              <a:ext uri="{FF2B5EF4-FFF2-40B4-BE49-F238E27FC236}">
                <a16:creationId xmlns:a16="http://schemas.microsoft.com/office/drawing/2014/main" id="{CD702F04-6D6C-42A0-B35E-BE41E560220D}"/>
              </a:ext>
            </a:extLst>
          </p:cNvPr>
          <p:cNvPicPr>
            <a:picLocks noChangeAspect="1"/>
          </p:cNvPicPr>
          <p:nvPr/>
        </p:nvPicPr>
        <p:blipFill>
          <a:blip r:embed="rId2" cstate="print">
            <a:extLst>
              <a:ext uri="{28A0092B-C50C-407E-A947-70E740481C1C}">
                <a14:useLocalDpi xmlns:a14="http://schemas.microsoft.com/office/drawing/2010/main" val="0"/>
              </a:ext>
            </a:extLst>
          </a:blip>
          <a:srcRect l="660" r="660"/>
          <a:stretch>
            <a:fillRect/>
          </a:stretch>
        </p:blipFill>
        <p:spPr>
          <a:xfrm>
            <a:off x="2930722" y="3429000"/>
            <a:ext cx="4118046" cy="3130273"/>
          </a:xfrm>
          <a:prstGeom prst="rect">
            <a:avLst/>
          </a:prstGeom>
          <a:ln>
            <a:noFill/>
          </a:ln>
          <a:effectLst>
            <a:softEdge rad="112500"/>
          </a:effectLst>
        </p:spPr>
      </p:pic>
    </p:spTree>
    <p:extLst>
      <p:ext uri="{BB962C8B-B14F-4D97-AF65-F5344CB8AC3E}">
        <p14:creationId xmlns:p14="http://schemas.microsoft.com/office/powerpoint/2010/main" val="677555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92D87-2130-4213-9185-B127E9F8C22F}"/>
              </a:ext>
            </a:extLst>
          </p:cNvPr>
          <p:cNvSpPr>
            <a:spLocks noGrp="1"/>
          </p:cNvSpPr>
          <p:nvPr>
            <p:ph type="title"/>
          </p:nvPr>
        </p:nvSpPr>
        <p:spPr/>
        <p:txBody>
          <a:bodyPr>
            <a:normAutofit/>
          </a:bodyPr>
          <a:lstStyle/>
          <a:p>
            <a:r>
              <a:rPr lang="en-US" dirty="0"/>
              <a:t>Teknik </a:t>
            </a:r>
            <a:r>
              <a:rPr lang="en-US" dirty="0" err="1"/>
              <a:t>Dersler</a:t>
            </a:r>
            <a:endParaRPr lang="en-US" dirty="0"/>
          </a:p>
        </p:txBody>
      </p:sp>
      <p:sp>
        <p:nvSpPr>
          <p:cNvPr id="3" name="İçerik Yer Tutucusu 2">
            <a:extLst>
              <a:ext uri="{FF2B5EF4-FFF2-40B4-BE49-F238E27FC236}">
                <a16:creationId xmlns:a16="http://schemas.microsoft.com/office/drawing/2014/main" id="{8FA0C40B-A58E-48FE-931D-E7CF15A4CFEC}"/>
              </a:ext>
            </a:extLst>
          </p:cNvPr>
          <p:cNvSpPr>
            <a:spLocks noGrp="1"/>
          </p:cNvSpPr>
          <p:nvPr>
            <p:ph idx="1"/>
          </p:nvPr>
        </p:nvSpPr>
        <p:spPr>
          <a:xfrm>
            <a:off x="2589212" y="1905000"/>
            <a:ext cx="8915400" cy="742950"/>
          </a:xfrm>
        </p:spPr>
        <p:txBody>
          <a:bodyPr/>
          <a:lstStyle/>
          <a:p>
            <a:r>
              <a:rPr lang="tr-TR" dirty="0"/>
              <a:t>Teknik dersler laboratuvar ortamında yapılmaktadır. Öğrenciler ders dışından laboratuvarları serbestçe kullanabilmektedir.</a:t>
            </a:r>
          </a:p>
          <a:p>
            <a:endParaRPr lang="en-US" dirty="0"/>
          </a:p>
        </p:txBody>
      </p:sp>
      <p:pic>
        <p:nvPicPr>
          <p:cNvPr id="13" name="Resim 12">
            <a:extLst>
              <a:ext uri="{FF2B5EF4-FFF2-40B4-BE49-F238E27FC236}">
                <a16:creationId xmlns:a16="http://schemas.microsoft.com/office/drawing/2014/main" id="{A85A88BC-A6B3-4F86-BE83-32B4393F0BA1}"/>
              </a:ext>
            </a:extLst>
          </p:cNvPr>
          <p:cNvPicPr>
            <a:picLocks noChangeAspect="1"/>
          </p:cNvPicPr>
          <p:nvPr/>
        </p:nvPicPr>
        <p:blipFill>
          <a:blip r:embed="rId2"/>
          <a:stretch>
            <a:fillRect/>
          </a:stretch>
        </p:blipFill>
        <p:spPr>
          <a:xfrm>
            <a:off x="7365160" y="2806976"/>
            <a:ext cx="3651821" cy="6608637"/>
          </a:xfrm>
          <a:prstGeom prst="rect">
            <a:avLst/>
          </a:prstGeom>
        </p:spPr>
      </p:pic>
      <p:pic>
        <p:nvPicPr>
          <p:cNvPr id="14" name="Resim 13">
            <a:extLst>
              <a:ext uri="{FF2B5EF4-FFF2-40B4-BE49-F238E27FC236}">
                <a16:creationId xmlns:a16="http://schemas.microsoft.com/office/drawing/2014/main" id="{D4B3CCA0-B2A2-4A9E-8654-8F68A780ED0B}"/>
              </a:ext>
            </a:extLst>
          </p:cNvPr>
          <p:cNvPicPr>
            <a:picLocks noChangeAspect="1"/>
          </p:cNvPicPr>
          <p:nvPr/>
        </p:nvPicPr>
        <p:blipFill>
          <a:blip r:embed="rId3"/>
          <a:stretch>
            <a:fillRect/>
          </a:stretch>
        </p:blipFill>
        <p:spPr>
          <a:xfrm>
            <a:off x="2924466" y="2898849"/>
            <a:ext cx="3645724" cy="6053853"/>
          </a:xfrm>
          <a:prstGeom prst="rect">
            <a:avLst/>
          </a:prstGeom>
        </p:spPr>
      </p:pic>
    </p:spTree>
    <p:extLst>
      <p:ext uri="{BB962C8B-B14F-4D97-AF65-F5344CB8AC3E}">
        <p14:creationId xmlns:p14="http://schemas.microsoft.com/office/powerpoint/2010/main" val="399153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380B7-9BFB-B737-9B48-24EE6B59EFC8}"/>
              </a:ext>
            </a:extLst>
          </p:cNvPr>
          <p:cNvSpPr>
            <a:spLocks noGrp="1"/>
          </p:cNvSpPr>
          <p:nvPr>
            <p:ph type="title"/>
          </p:nvPr>
        </p:nvSpPr>
        <p:spPr/>
        <p:txBody>
          <a:bodyPr/>
          <a:lstStyle/>
          <a:p>
            <a:r>
              <a:rPr lang="en-US" dirty="0" err="1"/>
              <a:t>Staj</a:t>
            </a:r>
            <a:endParaRPr lang="en-US" dirty="0"/>
          </a:p>
        </p:txBody>
      </p:sp>
      <p:sp>
        <p:nvSpPr>
          <p:cNvPr id="3" name="İçerik Yer Tutucusu 2">
            <a:extLst>
              <a:ext uri="{FF2B5EF4-FFF2-40B4-BE49-F238E27FC236}">
                <a16:creationId xmlns:a16="http://schemas.microsoft.com/office/drawing/2014/main" id="{B2AC50DD-446A-EB20-2F4E-7E9079E550F5}"/>
              </a:ext>
            </a:extLst>
          </p:cNvPr>
          <p:cNvSpPr>
            <a:spLocks noGrp="1"/>
          </p:cNvSpPr>
          <p:nvPr>
            <p:ph idx="1"/>
          </p:nvPr>
        </p:nvSpPr>
        <p:spPr/>
        <p:txBody>
          <a:bodyPr/>
          <a:lstStyle/>
          <a:p>
            <a:r>
              <a:rPr lang="en-US" dirty="0" err="1"/>
              <a:t>Öğrencilerimizin</a:t>
            </a:r>
            <a:r>
              <a:rPr lang="en-US" dirty="0"/>
              <a:t>  </a:t>
            </a:r>
            <a:r>
              <a:rPr lang="en-US" dirty="0" err="1"/>
              <a:t>iş</a:t>
            </a:r>
            <a:r>
              <a:rPr lang="en-US" dirty="0"/>
              <a:t> </a:t>
            </a:r>
            <a:r>
              <a:rPr lang="en-US" dirty="0" err="1"/>
              <a:t>hayatına</a:t>
            </a:r>
            <a:r>
              <a:rPr lang="en-US" dirty="0"/>
              <a:t> </a:t>
            </a:r>
            <a:r>
              <a:rPr lang="en-US" dirty="0" err="1"/>
              <a:t>çabuk</a:t>
            </a:r>
            <a:r>
              <a:rPr lang="en-US" dirty="0"/>
              <a:t> </a:t>
            </a:r>
            <a:r>
              <a:rPr lang="en-US" dirty="0" err="1"/>
              <a:t>entegrasyonu</a:t>
            </a:r>
            <a:r>
              <a:rPr lang="en-US" dirty="0"/>
              <a:t> </a:t>
            </a:r>
            <a:r>
              <a:rPr lang="en-US" dirty="0" err="1"/>
              <a:t>ve</a:t>
            </a:r>
            <a:r>
              <a:rPr lang="en-US" dirty="0"/>
              <a:t> </a:t>
            </a:r>
            <a:r>
              <a:rPr lang="en-US" dirty="0" err="1"/>
              <a:t>iş</a:t>
            </a:r>
            <a:r>
              <a:rPr lang="en-US" dirty="0"/>
              <a:t> </a:t>
            </a:r>
            <a:r>
              <a:rPr lang="en-US" dirty="0" err="1"/>
              <a:t>hayatından</a:t>
            </a:r>
            <a:r>
              <a:rPr lang="en-US" dirty="0"/>
              <a:t> </a:t>
            </a:r>
            <a:r>
              <a:rPr lang="en-US" dirty="0" err="1"/>
              <a:t>önce</a:t>
            </a:r>
            <a:r>
              <a:rPr lang="en-US" dirty="0"/>
              <a:t> </a:t>
            </a:r>
            <a:r>
              <a:rPr lang="en-US" dirty="0" err="1"/>
              <a:t>iş</a:t>
            </a:r>
            <a:r>
              <a:rPr lang="en-US" dirty="0"/>
              <a:t> </a:t>
            </a:r>
            <a:r>
              <a:rPr lang="en-US" dirty="0" err="1"/>
              <a:t>hayatına</a:t>
            </a:r>
            <a:r>
              <a:rPr lang="en-US" dirty="0"/>
              <a:t> </a:t>
            </a:r>
            <a:r>
              <a:rPr lang="en-US" dirty="0" err="1"/>
              <a:t>yönelik</a:t>
            </a:r>
            <a:r>
              <a:rPr lang="en-US" dirty="0"/>
              <a:t>  </a:t>
            </a:r>
            <a:r>
              <a:rPr lang="en-US" dirty="0" err="1"/>
              <a:t>sosyal</a:t>
            </a:r>
            <a:r>
              <a:rPr lang="en-US" dirty="0"/>
              <a:t> </a:t>
            </a:r>
            <a:r>
              <a:rPr lang="en-US" dirty="0" err="1"/>
              <a:t>becerilerini</a:t>
            </a:r>
            <a:r>
              <a:rPr lang="en-US" dirty="0"/>
              <a:t> </a:t>
            </a:r>
            <a:r>
              <a:rPr lang="en-US" dirty="0" err="1"/>
              <a:t>artırması</a:t>
            </a:r>
            <a:r>
              <a:rPr lang="en-US" dirty="0"/>
              <a:t> </a:t>
            </a:r>
            <a:r>
              <a:rPr lang="en-US" dirty="0" err="1"/>
              <a:t>açısından</a:t>
            </a:r>
            <a:r>
              <a:rPr lang="en-US" dirty="0"/>
              <a:t> </a:t>
            </a:r>
            <a:r>
              <a:rPr lang="en-US" dirty="0" err="1"/>
              <a:t>bölümümüzce</a:t>
            </a:r>
            <a:r>
              <a:rPr lang="en-US" dirty="0"/>
              <a:t> </a:t>
            </a:r>
            <a:r>
              <a:rPr lang="en-US" dirty="0" err="1"/>
              <a:t>donanım</a:t>
            </a:r>
            <a:r>
              <a:rPr lang="en-US" dirty="0"/>
              <a:t> </a:t>
            </a:r>
            <a:r>
              <a:rPr lang="en-US" dirty="0" err="1"/>
              <a:t>ve</a:t>
            </a:r>
            <a:r>
              <a:rPr lang="en-US" dirty="0"/>
              <a:t> </a:t>
            </a:r>
            <a:r>
              <a:rPr lang="en-US" dirty="0" err="1"/>
              <a:t>yazılım</a:t>
            </a:r>
            <a:r>
              <a:rPr lang="en-US" dirty="0"/>
              <a:t> </a:t>
            </a:r>
            <a:r>
              <a:rPr lang="en-US" dirty="0" err="1"/>
              <a:t>alanlarında</a:t>
            </a:r>
            <a:r>
              <a:rPr lang="en-US" dirty="0"/>
              <a:t> </a:t>
            </a:r>
            <a:r>
              <a:rPr lang="en-US" dirty="0" err="1"/>
              <a:t>staj</a:t>
            </a:r>
            <a:r>
              <a:rPr lang="en-US" dirty="0"/>
              <a:t> </a:t>
            </a:r>
            <a:r>
              <a:rPr lang="en-US" dirty="0" err="1"/>
              <a:t>yapma</a:t>
            </a:r>
            <a:r>
              <a:rPr lang="en-US" dirty="0"/>
              <a:t> </a:t>
            </a:r>
            <a:r>
              <a:rPr lang="en-US" dirty="0" err="1"/>
              <a:t>zorunluluğu</a:t>
            </a:r>
            <a:r>
              <a:rPr lang="en-US" dirty="0"/>
              <a:t> </a:t>
            </a:r>
            <a:r>
              <a:rPr lang="en-US" dirty="0" err="1"/>
              <a:t>vardır</a:t>
            </a:r>
            <a:r>
              <a:rPr lang="en-US" dirty="0"/>
              <a:t>.</a:t>
            </a:r>
          </a:p>
          <a:p>
            <a:r>
              <a:rPr lang="en-US" dirty="0"/>
              <a:t>Bu </a:t>
            </a:r>
            <a:r>
              <a:rPr lang="en-US" dirty="0" err="1"/>
              <a:t>sayede</a:t>
            </a:r>
            <a:r>
              <a:rPr lang="en-US" dirty="0"/>
              <a:t> </a:t>
            </a:r>
            <a:r>
              <a:rPr lang="en-US" dirty="0" err="1"/>
              <a:t>öğrencilerimiz</a:t>
            </a:r>
            <a:r>
              <a:rPr lang="en-US" dirty="0"/>
              <a:t> </a:t>
            </a:r>
            <a:r>
              <a:rPr lang="en-US" dirty="0" err="1"/>
              <a:t>mezun</a:t>
            </a:r>
            <a:r>
              <a:rPr lang="en-US" dirty="0"/>
              <a:t> </a:t>
            </a:r>
            <a:r>
              <a:rPr lang="en-US" dirty="0" err="1"/>
              <a:t>olduktan</a:t>
            </a:r>
            <a:r>
              <a:rPr lang="en-US" dirty="0"/>
              <a:t> </a:t>
            </a:r>
            <a:r>
              <a:rPr lang="en-US" dirty="0" err="1"/>
              <a:t>sonra</a:t>
            </a:r>
            <a:r>
              <a:rPr lang="en-US" dirty="0"/>
              <a:t> </a:t>
            </a:r>
            <a:r>
              <a:rPr lang="en-US" dirty="0" err="1"/>
              <a:t>daha</a:t>
            </a:r>
            <a:r>
              <a:rPr lang="en-US" dirty="0"/>
              <a:t> </a:t>
            </a:r>
            <a:r>
              <a:rPr lang="en-US" dirty="0" err="1"/>
              <a:t>kolay</a:t>
            </a:r>
            <a:r>
              <a:rPr lang="en-US" dirty="0"/>
              <a:t> </a:t>
            </a:r>
            <a:r>
              <a:rPr lang="en-US" dirty="0" err="1"/>
              <a:t>iş</a:t>
            </a:r>
            <a:r>
              <a:rPr lang="en-US" dirty="0"/>
              <a:t> </a:t>
            </a:r>
            <a:r>
              <a:rPr lang="en-US" dirty="0" err="1"/>
              <a:t>hayatına</a:t>
            </a:r>
            <a:r>
              <a:rPr lang="en-US" dirty="0"/>
              <a:t> </a:t>
            </a:r>
            <a:r>
              <a:rPr lang="en-US" dirty="0" err="1"/>
              <a:t>entegre</a:t>
            </a:r>
            <a:r>
              <a:rPr lang="en-US" dirty="0"/>
              <a:t> </a:t>
            </a:r>
            <a:r>
              <a:rPr lang="en-US" dirty="0" err="1"/>
              <a:t>olabilmekte</a:t>
            </a:r>
            <a:r>
              <a:rPr lang="en-US" dirty="0"/>
              <a:t> </a:t>
            </a:r>
            <a:r>
              <a:rPr lang="en-US" dirty="0" err="1"/>
              <a:t>ve</a:t>
            </a:r>
            <a:r>
              <a:rPr lang="en-US" dirty="0"/>
              <a:t> </a:t>
            </a:r>
            <a:r>
              <a:rPr lang="en-US" dirty="0" err="1"/>
              <a:t>staj</a:t>
            </a:r>
            <a:r>
              <a:rPr lang="en-US" dirty="0"/>
              <a:t> </a:t>
            </a:r>
            <a:r>
              <a:rPr lang="en-US" dirty="0" err="1"/>
              <a:t>imkanları</a:t>
            </a:r>
            <a:r>
              <a:rPr lang="en-US" dirty="0"/>
              <a:t> </a:t>
            </a:r>
            <a:r>
              <a:rPr lang="en-US" dirty="0" err="1"/>
              <a:t>iş</a:t>
            </a:r>
            <a:r>
              <a:rPr lang="en-US" dirty="0"/>
              <a:t> </a:t>
            </a:r>
            <a:r>
              <a:rPr lang="en-US" dirty="0" err="1"/>
              <a:t>imkanlarına</a:t>
            </a:r>
            <a:r>
              <a:rPr lang="en-US" dirty="0"/>
              <a:t> </a:t>
            </a:r>
            <a:r>
              <a:rPr lang="en-US" dirty="0" err="1"/>
              <a:t>dönüşebilmektedir</a:t>
            </a:r>
            <a:r>
              <a:rPr lang="en-US" dirty="0"/>
              <a:t>.</a:t>
            </a:r>
          </a:p>
          <a:p>
            <a:r>
              <a:rPr lang="en-US" dirty="0" err="1"/>
              <a:t>Öğrencilerimiz</a:t>
            </a:r>
            <a:r>
              <a:rPr lang="en-US" dirty="0"/>
              <a:t> yurt </a:t>
            </a:r>
            <a:r>
              <a:rPr lang="en-US" dirty="0" err="1"/>
              <a:t>dışında</a:t>
            </a:r>
            <a:r>
              <a:rPr lang="en-US" dirty="0"/>
              <a:t> Erasmus(yurt </a:t>
            </a:r>
            <a:r>
              <a:rPr lang="en-US" dirty="0" err="1"/>
              <a:t>dışı</a:t>
            </a:r>
            <a:r>
              <a:rPr lang="en-US" dirty="0"/>
              <a:t> </a:t>
            </a:r>
            <a:r>
              <a:rPr lang="en-US" dirty="0" err="1"/>
              <a:t>öğrenci</a:t>
            </a:r>
            <a:r>
              <a:rPr lang="en-US" dirty="0"/>
              <a:t> </a:t>
            </a:r>
            <a:r>
              <a:rPr lang="en-US" dirty="0" err="1"/>
              <a:t>hareketliliği</a:t>
            </a:r>
            <a:r>
              <a:rPr lang="en-US" dirty="0"/>
              <a:t>) </a:t>
            </a:r>
            <a:r>
              <a:rPr lang="en-US" dirty="0" err="1"/>
              <a:t>olanakları</a:t>
            </a:r>
            <a:r>
              <a:rPr lang="en-US" dirty="0"/>
              <a:t> </a:t>
            </a:r>
            <a:r>
              <a:rPr lang="en-US" dirty="0" err="1"/>
              <a:t>ve</a:t>
            </a:r>
            <a:r>
              <a:rPr lang="en-US" dirty="0"/>
              <a:t> </a:t>
            </a:r>
            <a:r>
              <a:rPr lang="en-US" dirty="0" err="1"/>
              <a:t>ya</a:t>
            </a:r>
            <a:r>
              <a:rPr lang="en-US" dirty="0"/>
              <a:t> </a:t>
            </a:r>
            <a:r>
              <a:rPr lang="en-US" dirty="0" err="1"/>
              <a:t>kendi</a:t>
            </a:r>
            <a:r>
              <a:rPr lang="en-US" dirty="0"/>
              <a:t> </a:t>
            </a:r>
            <a:r>
              <a:rPr lang="en-US" dirty="0" err="1"/>
              <a:t>olanakları</a:t>
            </a:r>
            <a:r>
              <a:rPr lang="en-US" dirty="0"/>
              <a:t> </a:t>
            </a:r>
            <a:r>
              <a:rPr lang="en-US" dirty="0" err="1"/>
              <a:t>ile</a:t>
            </a:r>
            <a:r>
              <a:rPr lang="en-US" dirty="0"/>
              <a:t> de </a:t>
            </a:r>
            <a:r>
              <a:rPr lang="en-US" dirty="0" err="1"/>
              <a:t>zorunlu</a:t>
            </a:r>
            <a:r>
              <a:rPr lang="en-US" dirty="0"/>
              <a:t> </a:t>
            </a:r>
            <a:r>
              <a:rPr lang="en-US" dirty="0" err="1"/>
              <a:t>stajını</a:t>
            </a:r>
            <a:r>
              <a:rPr lang="en-US" dirty="0"/>
              <a:t> </a:t>
            </a:r>
            <a:r>
              <a:rPr lang="en-US" dirty="0" err="1"/>
              <a:t>tamamlayabilmektedirler</a:t>
            </a:r>
            <a:r>
              <a:rPr lang="en-US" dirty="0"/>
              <a:t>.</a:t>
            </a:r>
          </a:p>
          <a:p>
            <a:r>
              <a:rPr lang="en-US" dirty="0" err="1">
                <a:hlinkClick r:id="rId2"/>
              </a:rPr>
              <a:t>Buradan</a:t>
            </a:r>
            <a:r>
              <a:rPr lang="en-US" dirty="0"/>
              <a:t> </a:t>
            </a:r>
            <a:r>
              <a:rPr lang="en-US" dirty="0" err="1"/>
              <a:t>staj</a:t>
            </a:r>
            <a:r>
              <a:rPr lang="en-US" dirty="0"/>
              <a:t> </a:t>
            </a:r>
            <a:r>
              <a:rPr lang="en-US" dirty="0" err="1"/>
              <a:t>hakkında</a:t>
            </a:r>
            <a:r>
              <a:rPr lang="en-US" dirty="0"/>
              <a:t> </a:t>
            </a:r>
            <a:r>
              <a:rPr lang="en-US" dirty="0" err="1"/>
              <a:t>detaylı</a:t>
            </a:r>
            <a:r>
              <a:rPr lang="en-US" dirty="0"/>
              <a:t> </a:t>
            </a:r>
            <a:r>
              <a:rPr lang="en-US" dirty="0" err="1"/>
              <a:t>bilgiye</a:t>
            </a:r>
            <a:r>
              <a:rPr lang="en-US" dirty="0"/>
              <a:t> </a:t>
            </a:r>
            <a:r>
              <a:rPr lang="en-US" dirty="0" err="1"/>
              <a:t>ulaşabilirsiniz</a:t>
            </a:r>
            <a:r>
              <a:rPr lang="en-US" dirty="0"/>
              <a:t>.</a:t>
            </a:r>
          </a:p>
        </p:txBody>
      </p:sp>
    </p:spTree>
    <p:extLst>
      <p:ext uri="{BB962C8B-B14F-4D97-AF65-F5344CB8AC3E}">
        <p14:creationId xmlns:p14="http://schemas.microsoft.com/office/powerpoint/2010/main" val="53242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8213C6-CCAC-9641-3FD0-9C9E62B4E737}"/>
              </a:ext>
            </a:extLst>
          </p:cNvPr>
          <p:cNvSpPr>
            <a:spLocks noGrp="1"/>
          </p:cNvSpPr>
          <p:nvPr>
            <p:ph type="title"/>
          </p:nvPr>
        </p:nvSpPr>
        <p:spPr/>
        <p:txBody>
          <a:bodyPr/>
          <a:lstStyle/>
          <a:p>
            <a:r>
              <a:rPr lang="en-US" dirty="0" err="1"/>
              <a:t>Mezun</a:t>
            </a:r>
            <a:r>
              <a:rPr lang="en-US" dirty="0"/>
              <a:t> </a:t>
            </a:r>
            <a:r>
              <a:rPr lang="en-US" dirty="0" err="1"/>
              <a:t>Nitelikleri</a:t>
            </a:r>
            <a:endParaRPr lang="en-US" dirty="0"/>
          </a:p>
        </p:txBody>
      </p:sp>
      <p:sp>
        <p:nvSpPr>
          <p:cNvPr id="3" name="İçerik Yer Tutucusu 2">
            <a:extLst>
              <a:ext uri="{FF2B5EF4-FFF2-40B4-BE49-F238E27FC236}">
                <a16:creationId xmlns:a16="http://schemas.microsoft.com/office/drawing/2014/main" id="{50345E29-1AFD-ED71-60C9-2FCCCB61B449}"/>
              </a:ext>
            </a:extLst>
          </p:cNvPr>
          <p:cNvSpPr>
            <a:spLocks noGrp="1"/>
          </p:cNvSpPr>
          <p:nvPr>
            <p:ph idx="1"/>
          </p:nvPr>
        </p:nvSpPr>
        <p:spPr/>
        <p:txBody>
          <a:bodyPr/>
          <a:lstStyle/>
          <a:p>
            <a:r>
              <a:rPr lang="en-US" dirty="0" err="1"/>
              <a:t>Mezun</a:t>
            </a:r>
            <a:r>
              <a:rPr lang="en-US" dirty="0"/>
              <a:t> </a:t>
            </a:r>
            <a:r>
              <a:rPr lang="en-US" dirty="0" err="1"/>
              <a:t>öğrencilerimiz</a:t>
            </a:r>
            <a:r>
              <a:rPr lang="en-US" dirty="0"/>
              <a:t> </a:t>
            </a:r>
            <a:r>
              <a:rPr lang="en-US" dirty="0" err="1"/>
              <a:t>başta</a:t>
            </a:r>
            <a:r>
              <a:rPr lang="en-US" dirty="0"/>
              <a:t> 3 </a:t>
            </a:r>
            <a:r>
              <a:rPr lang="en-US" dirty="0" err="1"/>
              <a:t>büyük</a:t>
            </a:r>
            <a:r>
              <a:rPr lang="en-US" dirty="0"/>
              <a:t> </a:t>
            </a:r>
            <a:r>
              <a:rPr lang="en-US" dirty="0" err="1"/>
              <a:t>şehir</a:t>
            </a:r>
            <a:r>
              <a:rPr lang="en-US" dirty="0"/>
              <a:t> </a:t>
            </a:r>
            <a:r>
              <a:rPr lang="en-US" dirty="0" err="1"/>
              <a:t>olmak</a:t>
            </a:r>
            <a:r>
              <a:rPr lang="en-US" dirty="0"/>
              <a:t> </a:t>
            </a:r>
            <a:r>
              <a:rPr lang="en-US" dirty="0" err="1"/>
              <a:t>üzere</a:t>
            </a:r>
            <a:r>
              <a:rPr lang="en-US" dirty="0"/>
              <a:t> </a:t>
            </a:r>
            <a:r>
              <a:rPr lang="en-US" dirty="0" err="1"/>
              <a:t>ve</a:t>
            </a:r>
            <a:r>
              <a:rPr lang="en-US" dirty="0"/>
              <a:t> </a:t>
            </a:r>
            <a:r>
              <a:rPr lang="en-US" dirty="0" err="1"/>
              <a:t>Türkiye’nin</a:t>
            </a:r>
            <a:r>
              <a:rPr lang="en-US" dirty="0"/>
              <a:t> </a:t>
            </a:r>
            <a:r>
              <a:rPr lang="en-US" dirty="0" err="1"/>
              <a:t>geri</a:t>
            </a:r>
            <a:r>
              <a:rPr lang="en-US" dirty="0"/>
              <a:t> </a:t>
            </a:r>
            <a:r>
              <a:rPr lang="en-US" dirty="0" err="1"/>
              <a:t>kalan</a:t>
            </a:r>
            <a:r>
              <a:rPr lang="en-US" dirty="0"/>
              <a:t> </a:t>
            </a:r>
            <a:r>
              <a:rPr lang="en-US" dirty="0" err="1"/>
              <a:t>çoğu</a:t>
            </a:r>
            <a:r>
              <a:rPr lang="en-US" dirty="0"/>
              <a:t> </a:t>
            </a:r>
            <a:r>
              <a:rPr lang="en-US" dirty="0" err="1"/>
              <a:t>yerinde</a:t>
            </a:r>
            <a:r>
              <a:rPr lang="en-US" dirty="0"/>
              <a:t> </a:t>
            </a:r>
            <a:r>
              <a:rPr lang="en-US" dirty="0" err="1"/>
              <a:t>iş</a:t>
            </a:r>
            <a:r>
              <a:rPr lang="en-US" dirty="0"/>
              <a:t> </a:t>
            </a:r>
            <a:r>
              <a:rPr lang="en-US" dirty="0" err="1"/>
              <a:t>olanaklarına</a:t>
            </a:r>
            <a:r>
              <a:rPr lang="en-US" dirty="0"/>
              <a:t> </a:t>
            </a:r>
            <a:r>
              <a:rPr lang="en-US" dirty="0" err="1"/>
              <a:t>sahip</a:t>
            </a:r>
            <a:r>
              <a:rPr lang="en-US" dirty="0"/>
              <a:t> </a:t>
            </a:r>
            <a:r>
              <a:rPr lang="en-US" dirty="0" err="1"/>
              <a:t>olmaktadır</a:t>
            </a:r>
            <a:r>
              <a:rPr lang="en-US" dirty="0"/>
              <a:t>. </a:t>
            </a:r>
            <a:r>
              <a:rPr lang="en-US" dirty="0" err="1"/>
              <a:t>Özellikle</a:t>
            </a:r>
            <a:r>
              <a:rPr lang="en-US" dirty="0"/>
              <a:t> 3 </a:t>
            </a:r>
            <a:r>
              <a:rPr lang="en-US" dirty="0" err="1"/>
              <a:t>büyük</a:t>
            </a:r>
            <a:r>
              <a:rPr lang="en-US" dirty="0"/>
              <a:t> </a:t>
            </a:r>
            <a:r>
              <a:rPr lang="en-US" dirty="0" err="1"/>
              <a:t>şehirde</a:t>
            </a:r>
            <a:r>
              <a:rPr lang="en-US" dirty="0"/>
              <a:t> </a:t>
            </a:r>
            <a:r>
              <a:rPr lang="en-US" dirty="0" err="1"/>
              <a:t>ar-ge</a:t>
            </a:r>
            <a:r>
              <a:rPr lang="en-US" dirty="0"/>
              <a:t> </a:t>
            </a:r>
            <a:r>
              <a:rPr lang="en-US" dirty="0" err="1"/>
              <a:t>ve</a:t>
            </a:r>
            <a:r>
              <a:rPr lang="en-US" dirty="0"/>
              <a:t> </a:t>
            </a:r>
            <a:r>
              <a:rPr lang="en-US" dirty="0" err="1"/>
              <a:t>yazılım</a:t>
            </a:r>
            <a:r>
              <a:rPr lang="en-US" dirty="0"/>
              <a:t> </a:t>
            </a:r>
            <a:r>
              <a:rPr lang="en-US" dirty="0" err="1"/>
              <a:t>geliştirme</a:t>
            </a:r>
            <a:r>
              <a:rPr lang="en-US" dirty="0"/>
              <a:t> </a:t>
            </a:r>
            <a:r>
              <a:rPr lang="en-US" dirty="0" err="1"/>
              <a:t>faaliyetlerinin</a:t>
            </a:r>
            <a:r>
              <a:rPr lang="en-US" dirty="0"/>
              <a:t> </a:t>
            </a:r>
            <a:r>
              <a:rPr lang="en-US" dirty="0" err="1"/>
              <a:t>yoğun</a:t>
            </a:r>
            <a:r>
              <a:rPr lang="en-US" dirty="0"/>
              <a:t> </a:t>
            </a:r>
            <a:r>
              <a:rPr lang="en-US" dirty="0" err="1"/>
              <a:t>olması</a:t>
            </a:r>
            <a:r>
              <a:rPr lang="en-US" dirty="0"/>
              <a:t> </a:t>
            </a:r>
            <a:r>
              <a:rPr lang="en-US" dirty="0" err="1"/>
              <a:t>sebebiyle</a:t>
            </a:r>
            <a:r>
              <a:rPr lang="en-US" dirty="0"/>
              <a:t>  </a:t>
            </a:r>
            <a:r>
              <a:rPr lang="en-US" dirty="0" err="1"/>
              <a:t>bu</a:t>
            </a:r>
            <a:r>
              <a:rPr lang="en-US" dirty="0"/>
              <a:t> </a:t>
            </a:r>
            <a:r>
              <a:rPr lang="en-US" dirty="0" err="1"/>
              <a:t>şehirlerde</a:t>
            </a:r>
            <a:r>
              <a:rPr lang="en-US" dirty="0"/>
              <a:t> </a:t>
            </a:r>
            <a:r>
              <a:rPr lang="en-US" dirty="0" err="1"/>
              <a:t>kolaylıkla</a:t>
            </a:r>
            <a:r>
              <a:rPr lang="en-US" dirty="0"/>
              <a:t> </a:t>
            </a:r>
            <a:r>
              <a:rPr lang="en-US" dirty="0" err="1"/>
              <a:t>istihdam</a:t>
            </a:r>
            <a:r>
              <a:rPr lang="en-US" dirty="0"/>
              <a:t> </a:t>
            </a:r>
            <a:r>
              <a:rPr lang="en-US" dirty="0" err="1"/>
              <a:t>edilmektedirler</a:t>
            </a:r>
            <a:r>
              <a:rPr lang="en-US" dirty="0"/>
              <a:t>.</a:t>
            </a:r>
          </a:p>
          <a:p>
            <a:r>
              <a:rPr lang="en-US" dirty="0" err="1"/>
              <a:t>Ayrıca</a:t>
            </a:r>
            <a:r>
              <a:rPr lang="en-US" dirty="0"/>
              <a:t> son </a:t>
            </a:r>
            <a:r>
              <a:rPr lang="en-US" dirty="0" err="1"/>
              <a:t>yıllarda</a:t>
            </a:r>
            <a:r>
              <a:rPr lang="en-US" dirty="0"/>
              <a:t> </a:t>
            </a:r>
            <a:r>
              <a:rPr lang="en-US" dirty="0" err="1"/>
              <a:t>yaygınlaşan</a:t>
            </a:r>
            <a:r>
              <a:rPr lang="en-US" dirty="0"/>
              <a:t> </a:t>
            </a:r>
            <a:r>
              <a:rPr lang="en-US" dirty="0" err="1"/>
              <a:t>uzaktan</a:t>
            </a:r>
            <a:r>
              <a:rPr lang="en-US" dirty="0"/>
              <a:t> </a:t>
            </a:r>
            <a:r>
              <a:rPr lang="en-US" dirty="0" err="1"/>
              <a:t>çalışma</a:t>
            </a:r>
            <a:r>
              <a:rPr lang="en-US" dirty="0"/>
              <a:t> </a:t>
            </a:r>
            <a:r>
              <a:rPr lang="en-US" dirty="0" err="1"/>
              <a:t>olanakları</a:t>
            </a:r>
            <a:r>
              <a:rPr lang="en-US" dirty="0"/>
              <a:t> </a:t>
            </a:r>
            <a:r>
              <a:rPr lang="en-US" dirty="0" err="1"/>
              <a:t>ile</a:t>
            </a:r>
            <a:r>
              <a:rPr lang="en-US" dirty="0"/>
              <a:t> </a:t>
            </a:r>
            <a:r>
              <a:rPr lang="en-US" dirty="0" err="1"/>
              <a:t>alanında</a:t>
            </a:r>
            <a:r>
              <a:rPr lang="en-US" dirty="0"/>
              <a:t> </a:t>
            </a:r>
            <a:r>
              <a:rPr lang="en-US" dirty="0" err="1"/>
              <a:t>ilgili</a:t>
            </a:r>
            <a:r>
              <a:rPr lang="en-US" dirty="0"/>
              <a:t> </a:t>
            </a:r>
            <a:r>
              <a:rPr lang="en-US" dirty="0" err="1"/>
              <a:t>ve</a:t>
            </a:r>
            <a:r>
              <a:rPr lang="en-US" dirty="0"/>
              <a:t> </a:t>
            </a:r>
            <a:r>
              <a:rPr lang="en-US" dirty="0" err="1"/>
              <a:t>başarılı</a:t>
            </a:r>
            <a:r>
              <a:rPr lang="en-US" dirty="0"/>
              <a:t> </a:t>
            </a:r>
            <a:r>
              <a:rPr lang="en-US" dirty="0" err="1"/>
              <a:t>öğrencilerimiz</a:t>
            </a:r>
            <a:r>
              <a:rPr lang="en-US" dirty="0"/>
              <a:t> Amerika </a:t>
            </a:r>
            <a:r>
              <a:rPr lang="en-US" dirty="0" err="1"/>
              <a:t>ve</a:t>
            </a:r>
            <a:r>
              <a:rPr lang="en-US" dirty="0"/>
              <a:t> </a:t>
            </a:r>
            <a:r>
              <a:rPr lang="en-US" dirty="0" err="1"/>
              <a:t>Avrupa</a:t>
            </a:r>
            <a:r>
              <a:rPr lang="en-US" dirty="0"/>
              <a:t> </a:t>
            </a:r>
            <a:r>
              <a:rPr lang="en-US" dirty="0" err="1"/>
              <a:t>ülkelerindeki</a:t>
            </a:r>
            <a:r>
              <a:rPr lang="en-US" dirty="0"/>
              <a:t> </a:t>
            </a:r>
            <a:r>
              <a:rPr lang="en-US" dirty="0" err="1"/>
              <a:t>yazılım</a:t>
            </a:r>
            <a:r>
              <a:rPr lang="en-US" dirty="0"/>
              <a:t> </a:t>
            </a:r>
            <a:r>
              <a:rPr lang="en-US" dirty="0" err="1"/>
              <a:t>firmalarında</a:t>
            </a:r>
            <a:r>
              <a:rPr lang="en-US" dirty="0"/>
              <a:t> </a:t>
            </a:r>
            <a:r>
              <a:rPr lang="en-US" dirty="0" err="1"/>
              <a:t>iş</a:t>
            </a:r>
            <a:r>
              <a:rPr lang="en-US" dirty="0"/>
              <a:t> </a:t>
            </a:r>
            <a:r>
              <a:rPr lang="en-US" dirty="0" err="1"/>
              <a:t>bulup</a:t>
            </a:r>
            <a:r>
              <a:rPr lang="en-US" dirty="0"/>
              <a:t> </a:t>
            </a:r>
            <a:r>
              <a:rPr lang="en-US" dirty="0" err="1"/>
              <a:t>uzaktan</a:t>
            </a:r>
            <a:r>
              <a:rPr lang="en-US" dirty="0"/>
              <a:t> </a:t>
            </a:r>
            <a:r>
              <a:rPr lang="en-US" dirty="0" err="1"/>
              <a:t>çalışmaktadırlar</a:t>
            </a:r>
            <a:r>
              <a:rPr lang="en-US" dirty="0"/>
              <a:t>.</a:t>
            </a:r>
          </a:p>
          <a:p>
            <a:pPr marL="0" indent="0">
              <a:buNone/>
            </a:pPr>
            <a:endParaRPr lang="en-US" dirty="0"/>
          </a:p>
        </p:txBody>
      </p:sp>
    </p:spTree>
    <p:extLst>
      <p:ext uri="{BB962C8B-B14F-4D97-AF65-F5344CB8AC3E}">
        <p14:creationId xmlns:p14="http://schemas.microsoft.com/office/powerpoint/2010/main" val="3081192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FD2922-B590-9E52-373D-146C121D78BD}"/>
              </a:ext>
            </a:extLst>
          </p:cNvPr>
          <p:cNvSpPr>
            <a:spLocks noGrp="1"/>
          </p:cNvSpPr>
          <p:nvPr>
            <p:ph type="title"/>
          </p:nvPr>
        </p:nvSpPr>
        <p:spPr>
          <a:xfrm>
            <a:off x="1687669" y="624110"/>
            <a:ext cx="4137059" cy="1280890"/>
          </a:xfrm>
        </p:spPr>
        <p:txBody>
          <a:bodyPr>
            <a:normAutofit/>
          </a:bodyPr>
          <a:lstStyle/>
          <a:p>
            <a:pPr>
              <a:lnSpc>
                <a:spcPct val="90000"/>
              </a:lnSpc>
            </a:pPr>
            <a:r>
              <a:rPr lang="en-US" sz="2700" dirty="0" err="1"/>
              <a:t>Bölümümüz</a:t>
            </a:r>
            <a:r>
              <a:rPr lang="en-US" sz="2700" dirty="0"/>
              <a:t> </a:t>
            </a:r>
            <a:r>
              <a:rPr lang="en-US" sz="2700" dirty="0" err="1"/>
              <a:t>Tarafından</a:t>
            </a:r>
            <a:r>
              <a:rPr lang="en-US" sz="2700" dirty="0"/>
              <a:t> </a:t>
            </a:r>
            <a:r>
              <a:rPr lang="en-US" sz="2700" dirty="0" err="1"/>
              <a:t>Düzenlenen</a:t>
            </a:r>
            <a:r>
              <a:rPr lang="en-US" sz="2700" dirty="0"/>
              <a:t> </a:t>
            </a:r>
            <a:r>
              <a:rPr lang="en-US" sz="2700" dirty="0" err="1"/>
              <a:t>Etkinlikler</a:t>
            </a:r>
            <a:endParaRPr lang="en-US" sz="2700" dirty="0"/>
          </a:p>
        </p:txBody>
      </p:sp>
      <p:sp>
        <p:nvSpPr>
          <p:cNvPr id="3082" name="Content Placeholder 3079">
            <a:extLst>
              <a:ext uri="{FF2B5EF4-FFF2-40B4-BE49-F238E27FC236}">
                <a16:creationId xmlns:a16="http://schemas.microsoft.com/office/drawing/2014/main" id="{DCA26A8A-D06D-0675-FB83-2698020D5AB3}"/>
              </a:ext>
            </a:extLst>
          </p:cNvPr>
          <p:cNvSpPr>
            <a:spLocks noGrp="1"/>
          </p:cNvSpPr>
          <p:nvPr>
            <p:ph idx="1"/>
          </p:nvPr>
        </p:nvSpPr>
        <p:spPr>
          <a:xfrm>
            <a:off x="1683956" y="2133600"/>
            <a:ext cx="4140772" cy="3777622"/>
          </a:xfrm>
        </p:spPr>
        <p:txBody>
          <a:bodyPr>
            <a:normAutofit/>
          </a:bodyPr>
          <a:lstStyle/>
          <a:p>
            <a:r>
              <a:rPr lang="en-US" sz="1600" dirty="0" err="1">
                <a:solidFill>
                  <a:schemeClr val="tx1"/>
                </a:solidFill>
              </a:rPr>
              <a:t>Bölümümüz</a:t>
            </a:r>
            <a:r>
              <a:rPr lang="en-US" sz="1600" dirty="0">
                <a:solidFill>
                  <a:schemeClr val="tx1"/>
                </a:solidFill>
              </a:rPr>
              <a:t> </a:t>
            </a:r>
            <a:r>
              <a:rPr lang="en-US" sz="1600" dirty="0" err="1">
                <a:solidFill>
                  <a:schemeClr val="tx1"/>
                </a:solidFill>
              </a:rPr>
              <a:t>çeşitli</a:t>
            </a:r>
            <a:r>
              <a:rPr lang="en-US" sz="1600" dirty="0">
                <a:solidFill>
                  <a:schemeClr val="tx1"/>
                </a:solidFill>
              </a:rPr>
              <a:t> </a:t>
            </a:r>
            <a:r>
              <a:rPr lang="en-US" sz="1600" dirty="0" err="1">
                <a:solidFill>
                  <a:schemeClr val="tx1"/>
                </a:solidFill>
              </a:rPr>
              <a:t>etkinlikler</a:t>
            </a:r>
            <a:r>
              <a:rPr lang="en-US" sz="1600" dirty="0">
                <a:solidFill>
                  <a:schemeClr val="tx1"/>
                </a:solidFill>
              </a:rPr>
              <a:t> </a:t>
            </a:r>
            <a:r>
              <a:rPr lang="en-US" sz="1600" dirty="0" err="1">
                <a:solidFill>
                  <a:schemeClr val="tx1"/>
                </a:solidFill>
              </a:rPr>
              <a:t>ve</a:t>
            </a:r>
            <a:r>
              <a:rPr lang="en-US" sz="1600" dirty="0">
                <a:solidFill>
                  <a:schemeClr val="tx1"/>
                </a:solidFill>
              </a:rPr>
              <a:t> </a:t>
            </a:r>
            <a:r>
              <a:rPr lang="en-US" sz="1600" dirty="0" err="1">
                <a:solidFill>
                  <a:schemeClr val="tx1"/>
                </a:solidFill>
              </a:rPr>
              <a:t>eğitimler</a:t>
            </a:r>
            <a:r>
              <a:rPr lang="en-US" sz="1600" dirty="0">
                <a:solidFill>
                  <a:schemeClr val="tx1"/>
                </a:solidFill>
              </a:rPr>
              <a:t> </a:t>
            </a:r>
            <a:r>
              <a:rPr lang="en-US" sz="1600" dirty="0" err="1">
                <a:solidFill>
                  <a:schemeClr val="tx1"/>
                </a:solidFill>
              </a:rPr>
              <a:t>düzenlemekte</a:t>
            </a:r>
            <a:r>
              <a:rPr lang="en-US" sz="1600" dirty="0">
                <a:solidFill>
                  <a:schemeClr val="tx1"/>
                </a:solidFill>
              </a:rPr>
              <a:t> </a:t>
            </a:r>
            <a:r>
              <a:rPr lang="en-US" sz="1600" dirty="0" err="1">
                <a:solidFill>
                  <a:schemeClr val="tx1"/>
                </a:solidFill>
              </a:rPr>
              <a:t>olup</a:t>
            </a:r>
            <a:r>
              <a:rPr lang="en-US" sz="1600" dirty="0">
                <a:solidFill>
                  <a:schemeClr val="tx1"/>
                </a:solidFill>
              </a:rPr>
              <a:t> her </a:t>
            </a:r>
            <a:r>
              <a:rPr lang="en-US" sz="1600" dirty="0" err="1">
                <a:solidFill>
                  <a:schemeClr val="tx1"/>
                </a:solidFill>
              </a:rPr>
              <a:t>geçen</a:t>
            </a:r>
            <a:r>
              <a:rPr lang="en-US" sz="1600" dirty="0">
                <a:solidFill>
                  <a:schemeClr val="tx1"/>
                </a:solidFill>
              </a:rPr>
              <a:t> </a:t>
            </a:r>
            <a:r>
              <a:rPr lang="en-US" sz="1600" dirty="0" err="1">
                <a:solidFill>
                  <a:schemeClr val="tx1"/>
                </a:solidFill>
              </a:rPr>
              <a:t>yıl</a:t>
            </a:r>
            <a:r>
              <a:rPr lang="en-US" sz="1600" dirty="0">
                <a:solidFill>
                  <a:schemeClr val="tx1"/>
                </a:solidFill>
              </a:rPr>
              <a:t> </a:t>
            </a:r>
            <a:r>
              <a:rPr lang="en-US" sz="1600" dirty="0" err="1">
                <a:solidFill>
                  <a:schemeClr val="tx1"/>
                </a:solidFill>
              </a:rPr>
              <a:t>bunları</a:t>
            </a:r>
            <a:r>
              <a:rPr lang="en-US" sz="1600" dirty="0">
                <a:solidFill>
                  <a:schemeClr val="tx1"/>
                </a:solidFill>
              </a:rPr>
              <a:t> </a:t>
            </a:r>
            <a:r>
              <a:rPr lang="en-US" sz="1600" dirty="0" err="1">
                <a:solidFill>
                  <a:schemeClr val="tx1"/>
                </a:solidFill>
              </a:rPr>
              <a:t>artırma</a:t>
            </a:r>
            <a:r>
              <a:rPr lang="en-US" sz="1600" dirty="0">
                <a:solidFill>
                  <a:schemeClr val="tx1"/>
                </a:solidFill>
              </a:rPr>
              <a:t> </a:t>
            </a:r>
            <a:r>
              <a:rPr lang="en-US" sz="1600" dirty="0" err="1">
                <a:solidFill>
                  <a:schemeClr val="tx1"/>
                </a:solidFill>
              </a:rPr>
              <a:t>çabası</a:t>
            </a:r>
            <a:r>
              <a:rPr lang="en-US" sz="1600" dirty="0">
                <a:solidFill>
                  <a:schemeClr val="tx1"/>
                </a:solidFill>
              </a:rPr>
              <a:t> </a:t>
            </a:r>
            <a:r>
              <a:rPr lang="en-US" sz="1600" dirty="0" err="1">
                <a:solidFill>
                  <a:schemeClr val="tx1"/>
                </a:solidFill>
              </a:rPr>
              <a:t>içerisindedir</a:t>
            </a:r>
            <a:r>
              <a:rPr lang="en-US" sz="1600" dirty="0">
                <a:solidFill>
                  <a:schemeClr val="tx1"/>
                </a:solidFill>
              </a:rPr>
              <a:t>. </a:t>
            </a:r>
          </a:p>
          <a:p>
            <a:r>
              <a:rPr lang="en-US" sz="1600" dirty="0">
                <a:solidFill>
                  <a:schemeClr val="tx1"/>
                </a:solidFill>
              </a:rPr>
              <a:t>13-15 </a:t>
            </a:r>
            <a:r>
              <a:rPr lang="en-US" sz="1600" dirty="0" err="1">
                <a:solidFill>
                  <a:schemeClr val="tx1"/>
                </a:solidFill>
              </a:rPr>
              <a:t>Mayıs</a:t>
            </a:r>
            <a:r>
              <a:rPr lang="en-US" sz="1600" dirty="0">
                <a:solidFill>
                  <a:schemeClr val="tx1"/>
                </a:solidFill>
              </a:rPr>
              <a:t> 2022 </a:t>
            </a:r>
            <a:r>
              <a:rPr lang="en-US" sz="1600" dirty="0" err="1">
                <a:solidFill>
                  <a:schemeClr val="tx1"/>
                </a:solidFill>
              </a:rPr>
              <a:t>tarihleri</a:t>
            </a:r>
            <a:r>
              <a:rPr lang="en-US" sz="1600" dirty="0">
                <a:solidFill>
                  <a:schemeClr val="tx1"/>
                </a:solidFill>
              </a:rPr>
              <a:t> </a:t>
            </a:r>
            <a:r>
              <a:rPr lang="en-US" sz="1600" dirty="0" err="1">
                <a:solidFill>
                  <a:schemeClr val="tx1"/>
                </a:solidFill>
              </a:rPr>
              <a:t>arasında</a:t>
            </a:r>
            <a:r>
              <a:rPr lang="en-US" sz="1600" dirty="0">
                <a:solidFill>
                  <a:schemeClr val="tx1"/>
                </a:solidFill>
              </a:rPr>
              <a:t> “48 </a:t>
            </a:r>
            <a:r>
              <a:rPr lang="en-US" sz="1600" dirty="0" err="1">
                <a:solidFill>
                  <a:schemeClr val="tx1"/>
                </a:solidFill>
              </a:rPr>
              <a:t>saat</a:t>
            </a:r>
            <a:r>
              <a:rPr lang="en-US" sz="1600" dirty="0">
                <a:solidFill>
                  <a:schemeClr val="tx1"/>
                </a:solidFill>
              </a:rPr>
              <a:t> </a:t>
            </a:r>
            <a:r>
              <a:rPr lang="en-US" sz="1600" dirty="0" err="1">
                <a:solidFill>
                  <a:schemeClr val="tx1"/>
                </a:solidFill>
              </a:rPr>
              <a:t>içinde</a:t>
            </a:r>
            <a:r>
              <a:rPr lang="en-US" sz="1600" dirty="0">
                <a:solidFill>
                  <a:schemeClr val="tx1"/>
                </a:solidFill>
              </a:rPr>
              <a:t>  </a:t>
            </a:r>
            <a:r>
              <a:rPr lang="en-US" sz="1600" dirty="0" err="1">
                <a:solidFill>
                  <a:schemeClr val="tx1"/>
                </a:solidFill>
              </a:rPr>
              <a:t>bir</a:t>
            </a:r>
            <a:r>
              <a:rPr lang="en-US" sz="1600" dirty="0">
                <a:solidFill>
                  <a:schemeClr val="tx1"/>
                </a:solidFill>
              </a:rPr>
              <a:t> </a:t>
            </a:r>
            <a:r>
              <a:rPr lang="en-US" sz="1600" dirty="0" err="1">
                <a:solidFill>
                  <a:schemeClr val="tx1"/>
                </a:solidFill>
              </a:rPr>
              <a:t>oyun</a:t>
            </a:r>
            <a:r>
              <a:rPr lang="en-US" sz="1600" dirty="0">
                <a:solidFill>
                  <a:schemeClr val="tx1"/>
                </a:solidFill>
              </a:rPr>
              <a:t> </a:t>
            </a:r>
            <a:r>
              <a:rPr lang="en-US" sz="1600" dirty="0" err="1">
                <a:solidFill>
                  <a:schemeClr val="tx1"/>
                </a:solidFill>
              </a:rPr>
              <a:t>yap”temalı</a:t>
            </a:r>
            <a:r>
              <a:rPr lang="en-US" sz="1600" dirty="0">
                <a:solidFill>
                  <a:schemeClr val="tx1"/>
                </a:solidFill>
              </a:rPr>
              <a:t> </a:t>
            </a:r>
            <a:r>
              <a:rPr lang="en-US" sz="1600" dirty="0" err="1">
                <a:solidFill>
                  <a:schemeClr val="tx1"/>
                </a:solidFill>
                <a:hlinkClick r:id="rId2"/>
              </a:rPr>
              <a:t>gamejam</a:t>
            </a:r>
            <a:r>
              <a:rPr lang="en-US" sz="1600" dirty="0">
                <a:solidFill>
                  <a:schemeClr val="tx1"/>
                </a:solidFill>
              </a:rPr>
              <a:t> </a:t>
            </a:r>
            <a:r>
              <a:rPr lang="en-US" sz="1600" dirty="0" err="1">
                <a:solidFill>
                  <a:schemeClr val="tx1"/>
                </a:solidFill>
              </a:rPr>
              <a:t>etkinliği</a:t>
            </a:r>
            <a:r>
              <a:rPr lang="en-US" sz="1600" dirty="0">
                <a:solidFill>
                  <a:schemeClr val="tx1"/>
                </a:solidFill>
              </a:rPr>
              <a:t> </a:t>
            </a:r>
            <a:r>
              <a:rPr lang="en-US" sz="1600" dirty="0" err="1">
                <a:solidFill>
                  <a:schemeClr val="tx1"/>
                </a:solidFill>
              </a:rPr>
              <a:t>düzenlenmiştir</a:t>
            </a:r>
            <a:r>
              <a:rPr lang="en-US" sz="1600" dirty="0">
                <a:solidFill>
                  <a:schemeClr val="tx1"/>
                </a:solidFill>
              </a:rPr>
              <a:t>.</a:t>
            </a:r>
          </a:p>
          <a:p>
            <a:r>
              <a:rPr lang="en-US" sz="1600" dirty="0" err="1">
                <a:solidFill>
                  <a:schemeClr val="tx1"/>
                </a:solidFill>
              </a:rPr>
              <a:t>Ayrıca</a:t>
            </a:r>
            <a:r>
              <a:rPr lang="en-US" sz="1600" dirty="0">
                <a:solidFill>
                  <a:schemeClr val="tx1"/>
                </a:solidFill>
              </a:rPr>
              <a:t> “</a:t>
            </a:r>
            <a:r>
              <a:rPr lang="en-US" sz="1600" dirty="0">
                <a:solidFill>
                  <a:schemeClr val="tx1"/>
                </a:solidFill>
                <a:hlinkClick r:id="rId3"/>
              </a:rPr>
              <a:t>DPÜ </a:t>
            </a:r>
            <a:r>
              <a:rPr lang="en-US" sz="1600" dirty="0" err="1">
                <a:solidFill>
                  <a:schemeClr val="tx1"/>
                </a:solidFill>
                <a:hlinkClick r:id="rId3"/>
              </a:rPr>
              <a:t>ile</a:t>
            </a:r>
            <a:r>
              <a:rPr lang="en-US" sz="1600" dirty="0">
                <a:solidFill>
                  <a:schemeClr val="tx1"/>
                </a:solidFill>
                <a:hlinkClick r:id="rId3"/>
              </a:rPr>
              <a:t> Zafer </a:t>
            </a:r>
            <a:r>
              <a:rPr lang="en-US" sz="1600" dirty="0" err="1">
                <a:solidFill>
                  <a:schemeClr val="tx1"/>
                </a:solidFill>
                <a:hlinkClick r:id="rId3"/>
              </a:rPr>
              <a:t>Kalkınma</a:t>
            </a:r>
            <a:r>
              <a:rPr lang="en-US" sz="1600" dirty="0">
                <a:solidFill>
                  <a:schemeClr val="tx1"/>
                </a:solidFill>
                <a:hlinkClick r:id="rId3"/>
              </a:rPr>
              <a:t> </a:t>
            </a:r>
            <a:r>
              <a:rPr lang="en-US" sz="1600" dirty="0" err="1">
                <a:solidFill>
                  <a:schemeClr val="tx1"/>
                </a:solidFill>
                <a:hlinkClick r:id="rId3"/>
              </a:rPr>
              <a:t>Ajansı</a:t>
            </a:r>
            <a:r>
              <a:rPr lang="en-US" sz="1600" dirty="0">
                <a:solidFill>
                  <a:schemeClr val="tx1"/>
                </a:solidFill>
                <a:hlinkClick r:id="rId3"/>
              </a:rPr>
              <a:t> </a:t>
            </a:r>
            <a:r>
              <a:rPr lang="en-US" sz="1600" dirty="0" err="1">
                <a:solidFill>
                  <a:schemeClr val="tx1"/>
                </a:solidFill>
                <a:hlinkClick r:id="rId3"/>
              </a:rPr>
              <a:t>Ortaklığıyla</a:t>
            </a:r>
            <a:r>
              <a:rPr lang="en-US" sz="1600" dirty="0">
                <a:solidFill>
                  <a:schemeClr val="tx1"/>
                </a:solidFill>
                <a:hlinkClick r:id="rId3"/>
              </a:rPr>
              <a:t> </a:t>
            </a:r>
            <a:r>
              <a:rPr lang="en-US" sz="1600" dirty="0" err="1">
                <a:solidFill>
                  <a:schemeClr val="tx1"/>
                </a:solidFill>
                <a:hlinkClick r:id="rId3"/>
              </a:rPr>
              <a:t>Siber</a:t>
            </a:r>
            <a:r>
              <a:rPr lang="en-US" sz="1600" dirty="0">
                <a:solidFill>
                  <a:schemeClr val="tx1"/>
                </a:solidFill>
                <a:hlinkClick r:id="rId3"/>
              </a:rPr>
              <a:t> Vatan </a:t>
            </a:r>
            <a:r>
              <a:rPr lang="en-US" sz="1600" dirty="0" err="1">
                <a:solidFill>
                  <a:schemeClr val="tx1"/>
                </a:solidFill>
                <a:hlinkClick r:id="rId3"/>
              </a:rPr>
              <a:t>Projesi</a:t>
            </a:r>
            <a:r>
              <a:rPr lang="en-US" sz="1600" dirty="0">
                <a:solidFill>
                  <a:schemeClr val="tx1"/>
                </a:solidFill>
              </a:rPr>
              <a:t>” </a:t>
            </a:r>
            <a:r>
              <a:rPr lang="en-US" sz="1600" dirty="0" err="1">
                <a:solidFill>
                  <a:schemeClr val="tx1"/>
                </a:solidFill>
              </a:rPr>
              <a:t>kapsamında</a:t>
            </a:r>
            <a:r>
              <a:rPr lang="en-US" sz="1600" dirty="0">
                <a:solidFill>
                  <a:schemeClr val="tx1"/>
                </a:solidFill>
              </a:rPr>
              <a:t> </a:t>
            </a:r>
            <a:r>
              <a:rPr lang="en-US" sz="1600" dirty="0" err="1">
                <a:solidFill>
                  <a:schemeClr val="tx1"/>
                </a:solidFill>
              </a:rPr>
              <a:t>bölümümüz</a:t>
            </a:r>
            <a:r>
              <a:rPr lang="en-US" sz="1600" dirty="0">
                <a:solidFill>
                  <a:schemeClr val="tx1"/>
                </a:solidFill>
              </a:rPr>
              <a:t> ve </a:t>
            </a:r>
            <a:r>
              <a:rPr lang="en-US" sz="1600" dirty="0" err="1">
                <a:solidFill>
                  <a:schemeClr val="tx1"/>
                </a:solidFill>
              </a:rPr>
              <a:t>çeşitli</a:t>
            </a:r>
            <a:r>
              <a:rPr lang="en-US" sz="1600" dirty="0">
                <a:solidFill>
                  <a:schemeClr val="tx1"/>
                </a:solidFill>
              </a:rPr>
              <a:t> </a:t>
            </a:r>
            <a:r>
              <a:rPr lang="en-US" sz="1600" dirty="0" err="1">
                <a:solidFill>
                  <a:schemeClr val="tx1"/>
                </a:solidFill>
              </a:rPr>
              <a:t>bölüm</a:t>
            </a:r>
            <a:r>
              <a:rPr lang="en-US" sz="1600" dirty="0">
                <a:solidFill>
                  <a:schemeClr val="tx1"/>
                </a:solidFill>
              </a:rPr>
              <a:t> </a:t>
            </a:r>
            <a:r>
              <a:rPr lang="en-US" sz="1600" dirty="0" err="1">
                <a:solidFill>
                  <a:schemeClr val="tx1"/>
                </a:solidFill>
              </a:rPr>
              <a:t>öğrencilerinin</a:t>
            </a:r>
            <a:r>
              <a:rPr lang="en-US" sz="1600" dirty="0">
                <a:solidFill>
                  <a:schemeClr val="tx1"/>
                </a:solidFill>
              </a:rPr>
              <a:t> </a:t>
            </a:r>
            <a:r>
              <a:rPr lang="en-US" sz="1600" dirty="0" err="1">
                <a:solidFill>
                  <a:schemeClr val="tx1"/>
                </a:solidFill>
              </a:rPr>
              <a:t>katıldığı</a:t>
            </a:r>
            <a:r>
              <a:rPr lang="en-US" sz="1600" dirty="0">
                <a:solidFill>
                  <a:schemeClr val="tx1"/>
                </a:solidFill>
              </a:rPr>
              <a:t> </a:t>
            </a:r>
            <a:r>
              <a:rPr lang="en-US" sz="1600" dirty="0" err="1">
                <a:solidFill>
                  <a:schemeClr val="tx1"/>
                </a:solidFill>
              </a:rPr>
              <a:t>siber</a:t>
            </a:r>
            <a:r>
              <a:rPr lang="en-US" sz="1600" dirty="0">
                <a:solidFill>
                  <a:schemeClr val="tx1"/>
                </a:solidFill>
              </a:rPr>
              <a:t> </a:t>
            </a:r>
            <a:r>
              <a:rPr lang="en-US" sz="1600" dirty="0" err="1">
                <a:solidFill>
                  <a:schemeClr val="tx1"/>
                </a:solidFill>
              </a:rPr>
              <a:t>güvenlik</a:t>
            </a:r>
            <a:r>
              <a:rPr lang="en-US" sz="1600" dirty="0">
                <a:solidFill>
                  <a:schemeClr val="tx1"/>
                </a:solidFill>
              </a:rPr>
              <a:t> </a:t>
            </a:r>
            <a:r>
              <a:rPr lang="en-US" sz="1600" dirty="0" err="1">
                <a:solidFill>
                  <a:schemeClr val="tx1"/>
                </a:solidFill>
              </a:rPr>
              <a:t>eğitimi</a:t>
            </a:r>
            <a:r>
              <a:rPr lang="en-US" sz="1600" dirty="0">
                <a:solidFill>
                  <a:schemeClr val="tx1"/>
                </a:solidFill>
              </a:rPr>
              <a:t> </a:t>
            </a:r>
            <a:r>
              <a:rPr lang="en-US" sz="1600" dirty="0" err="1">
                <a:solidFill>
                  <a:schemeClr val="tx1"/>
                </a:solidFill>
              </a:rPr>
              <a:t>imkanı</a:t>
            </a:r>
            <a:r>
              <a:rPr lang="en-US" sz="1600" dirty="0">
                <a:solidFill>
                  <a:schemeClr val="tx1"/>
                </a:solidFill>
              </a:rPr>
              <a:t> </a:t>
            </a:r>
            <a:r>
              <a:rPr lang="en-US" sz="1600" dirty="0" err="1">
                <a:solidFill>
                  <a:schemeClr val="tx1"/>
                </a:solidFill>
              </a:rPr>
              <a:t>öğrencilerimize</a:t>
            </a:r>
            <a:r>
              <a:rPr lang="en-US" sz="1600" dirty="0">
                <a:solidFill>
                  <a:schemeClr val="tx1"/>
                </a:solidFill>
              </a:rPr>
              <a:t> </a:t>
            </a:r>
            <a:r>
              <a:rPr lang="en-US" sz="1600" dirty="0" err="1">
                <a:solidFill>
                  <a:schemeClr val="tx1"/>
                </a:solidFill>
              </a:rPr>
              <a:t>sunulmuştur</a:t>
            </a:r>
            <a:r>
              <a:rPr lang="en-US" sz="1600" dirty="0">
                <a:solidFill>
                  <a:schemeClr val="tx1"/>
                </a:solidFill>
              </a:rPr>
              <a:t>.</a:t>
            </a:r>
          </a:p>
        </p:txBody>
      </p:sp>
      <p:pic>
        <p:nvPicPr>
          <p:cNvPr id="3074" name="Picture 2">
            <a:extLst>
              <a:ext uri="{FF2B5EF4-FFF2-40B4-BE49-F238E27FC236}">
                <a16:creationId xmlns:a16="http://schemas.microsoft.com/office/drawing/2014/main" id="{DD1AC075-D050-7D30-45F5-E2B0644FA1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56271" y="645106"/>
            <a:ext cx="1922917" cy="2698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ber Vatan Projesi">
            <a:extLst>
              <a:ext uri="{FF2B5EF4-FFF2-40B4-BE49-F238E27FC236}">
                <a16:creationId xmlns:a16="http://schemas.microsoft.com/office/drawing/2014/main" id="{14FE155D-DE07-ECB5-749A-63371C4078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39392" y="3508529"/>
            <a:ext cx="4744923" cy="23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6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1DE4434-445E-DAED-D3AD-74974AB196F8}"/>
              </a:ext>
            </a:extLst>
          </p:cNvPr>
          <p:cNvSpPr>
            <a:spLocks noGrp="1"/>
          </p:cNvSpPr>
          <p:nvPr>
            <p:ph type="title"/>
          </p:nvPr>
        </p:nvSpPr>
        <p:spPr>
          <a:xfrm>
            <a:off x="649224" y="645106"/>
            <a:ext cx="3650279" cy="1259894"/>
          </a:xfrm>
        </p:spPr>
        <p:txBody>
          <a:bodyPr>
            <a:normAutofit/>
          </a:bodyPr>
          <a:lstStyle/>
          <a:p>
            <a:pPr>
              <a:lnSpc>
                <a:spcPct val="90000"/>
              </a:lnSpc>
            </a:pPr>
            <a:r>
              <a:rPr lang="en-US" sz="2500" dirty="0" err="1"/>
              <a:t>Bölümümüz</a:t>
            </a:r>
            <a:r>
              <a:rPr lang="en-US" sz="2500" dirty="0"/>
              <a:t> </a:t>
            </a:r>
            <a:r>
              <a:rPr lang="en-US" sz="2500" dirty="0" err="1"/>
              <a:t>Tarafından</a:t>
            </a:r>
            <a:r>
              <a:rPr lang="en-US" sz="2500" dirty="0"/>
              <a:t> </a:t>
            </a:r>
            <a:r>
              <a:rPr lang="en-US" sz="2500" dirty="0" err="1"/>
              <a:t>Düzenlenen</a:t>
            </a:r>
            <a:r>
              <a:rPr lang="en-US" sz="2500" dirty="0"/>
              <a:t> </a:t>
            </a:r>
            <a:r>
              <a:rPr lang="en-US" sz="2500" dirty="0" err="1"/>
              <a:t>Etkinlikler</a:t>
            </a:r>
            <a:endParaRPr lang="en-US" sz="2500" dirty="0"/>
          </a:p>
        </p:txBody>
      </p:sp>
      <p:sp>
        <p:nvSpPr>
          <p:cNvPr id="6157" name="Rectangle 615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T"/>
          </a:p>
        </p:txBody>
      </p:sp>
      <p:sp>
        <p:nvSpPr>
          <p:cNvPr id="3" name="İçerik Yer Tutucusu 2">
            <a:extLst>
              <a:ext uri="{FF2B5EF4-FFF2-40B4-BE49-F238E27FC236}">
                <a16:creationId xmlns:a16="http://schemas.microsoft.com/office/drawing/2014/main" id="{379F0E4C-F4D8-B238-6667-7B3F114B72FE}"/>
              </a:ext>
            </a:extLst>
          </p:cNvPr>
          <p:cNvSpPr>
            <a:spLocks noGrp="1"/>
          </p:cNvSpPr>
          <p:nvPr>
            <p:ph idx="1"/>
          </p:nvPr>
        </p:nvSpPr>
        <p:spPr>
          <a:xfrm>
            <a:off x="649225" y="2133600"/>
            <a:ext cx="3650278" cy="3759253"/>
          </a:xfrm>
        </p:spPr>
        <p:txBody>
          <a:bodyPr>
            <a:normAutofit/>
          </a:bodyPr>
          <a:lstStyle/>
          <a:p>
            <a:r>
              <a:rPr lang="en-US" b="0" i="0" err="1">
                <a:effectLst/>
                <a:latin typeface="Open Sans Condensed"/>
              </a:rPr>
              <a:t>Siber</a:t>
            </a:r>
            <a:r>
              <a:rPr lang="en-US" b="0" i="0">
                <a:effectLst/>
                <a:latin typeface="Open Sans Condensed"/>
              </a:rPr>
              <a:t> Vatan </a:t>
            </a:r>
            <a:r>
              <a:rPr lang="en-US" b="0" i="0" err="1">
                <a:effectLst/>
                <a:latin typeface="Open Sans Condensed"/>
              </a:rPr>
              <a:t>Projesi</a:t>
            </a:r>
            <a:r>
              <a:rPr lang="en-US" b="0" i="0">
                <a:effectLst/>
                <a:latin typeface="Open Sans Condensed"/>
              </a:rPr>
              <a:t> 1. </a:t>
            </a:r>
            <a:r>
              <a:rPr lang="en-US" b="0" i="0" err="1">
                <a:effectLst/>
                <a:latin typeface="Open Sans Condensed"/>
              </a:rPr>
              <a:t>Eğitimlerini</a:t>
            </a:r>
            <a:r>
              <a:rPr lang="en-US" b="0" i="0">
                <a:effectLst/>
                <a:latin typeface="Open Sans Condensed"/>
              </a:rPr>
              <a:t> </a:t>
            </a:r>
            <a:r>
              <a:rPr lang="en-US" b="0" i="0" err="1">
                <a:effectLst/>
                <a:latin typeface="Open Sans Condensed"/>
              </a:rPr>
              <a:t>Tamamlayan</a:t>
            </a:r>
            <a:r>
              <a:rPr lang="en-US" b="0" i="0">
                <a:effectLst/>
                <a:latin typeface="Open Sans Condensed"/>
              </a:rPr>
              <a:t> </a:t>
            </a:r>
            <a:r>
              <a:rPr lang="en-US" b="0" i="0" err="1">
                <a:effectLst/>
                <a:latin typeface="Open Sans Condensed"/>
              </a:rPr>
              <a:t>ve</a:t>
            </a:r>
            <a:r>
              <a:rPr lang="en-US" b="0" i="0">
                <a:effectLst/>
                <a:latin typeface="Open Sans Condensed"/>
              </a:rPr>
              <a:t> Karadeniz </a:t>
            </a:r>
            <a:r>
              <a:rPr lang="en-US" b="0" i="0" err="1">
                <a:effectLst/>
                <a:latin typeface="Open Sans Condensed"/>
              </a:rPr>
              <a:t>Siber</a:t>
            </a:r>
            <a:r>
              <a:rPr lang="en-US" b="0" i="0">
                <a:effectLst/>
                <a:latin typeface="Open Sans Condensed"/>
              </a:rPr>
              <a:t> </a:t>
            </a:r>
            <a:r>
              <a:rPr lang="en-US" b="0" i="0" err="1">
                <a:effectLst/>
                <a:latin typeface="Open Sans Condensed"/>
              </a:rPr>
              <a:t>Güvenlik</a:t>
            </a:r>
            <a:r>
              <a:rPr lang="en-US" b="0" i="0">
                <a:effectLst/>
                <a:latin typeface="Open Sans Condensed"/>
              </a:rPr>
              <a:t> </a:t>
            </a:r>
            <a:r>
              <a:rPr lang="en-US" b="0" i="0" err="1">
                <a:effectLst/>
                <a:latin typeface="Open Sans Condensed"/>
              </a:rPr>
              <a:t>Zirvesi’nde</a:t>
            </a:r>
            <a:r>
              <a:rPr lang="en-US" b="0" i="0">
                <a:effectLst/>
                <a:latin typeface="Open Sans Condensed"/>
              </a:rPr>
              <a:t> </a:t>
            </a:r>
            <a:r>
              <a:rPr lang="en-US" b="0" i="0" err="1">
                <a:effectLst/>
                <a:latin typeface="Open Sans Condensed"/>
              </a:rPr>
              <a:t>Derece</a:t>
            </a:r>
            <a:r>
              <a:rPr lang="en-US" b="0" i="0">
                <a:effectLst/>
                <a:latin typeface="Open Sans Condensed"/>
              </a:rPr>
              <a:t> </a:t>
            </a:r>
            <a:r>
              <a:rPr lang="en-US" b="0" i="0" err="1">
                <a:effectLst/>
                <a:latin typeface="Open Sans Condensed"/>
              </a:rPr>
              <a:t>Elde</a:t>
            </a:r>
            <a:r>
              <a:rPr lang="en-US" b="0" i="0">
                <a:effectLst/>
                <a:latin typeface="Open Sans Condensed"/>
              </a:rPr>
              <a:t> Eden </a:t>
            </a:r>
            <a:r>
              <a:rPr lang="en-US" b="0" i="0" err="1">
                <a:effectLst/>
                <a:latin typeface="Open Sans Condensed"/>
              </a:rPr>
              <a:t>Öğrencilerimize</a:t>
            </a:r>
            <a:r>
              <a:rPr lang="en-US" b="0" i="0">
                <a:effectLst/>
                <a:latin typeface="Open Sans Condensed"/>
              </a:rPr>
              <a:t> </a:t>
            </a:r>
            <a:r>
              <a:rPr lang="en-US" b="0" i="0" err="1">
                <a:effectLst/>
                <a:latin typeface="Open Sans Condensed"/>
              </a:rPr>
              <a:t>Sertifika</a:t>
            </a:r>
            <a:r>
              <a:rPr lang="en-US" b="0" i="0">
                <a:effectLst/>
                <a:latin typeface="Open Sans Condensed"/>
              </a:rPr>
              <a:t> </a:t>
            </a:r>
            <a:r>
              <a:rPr lang="en-US" b="0" i="0" err="1">
                <a:effectLst/>
                <a:latin typeface="Open Sans Condensed"/>
              </a:rPr>
              <a:t>Töreni</a:t>
            </a:r>
            <a:endParaRPr lang="en-US" b="0" i="0">
              <a:effectLst/>
              <a:latin typeface="Open Sans Condensed"/>
            </a:endParaRPr>
          </a:p>
          <a:p>
            <a:endParaRPr lang="en-US" dirty="0"/>
          </a:p>
        </p:txBody>
      </p:sp>
      <p:pic>
        <p:nvPicPr>
          <p:cNvPr id="6150" name="Picture 6" descr="Siber Vatan Projesi 1. Eğitimlerini Tamamlayan ve Karadeniz Siber Güvenlik Zirvesi’nde Derece Elde Eden Öğrencilerimize Sertifika Töreni">
            <a:extLst>
              <a:ext uri="{FF2B5EF4-FFF2-40B4-BE49-F238E27FC236}">
                <a16:creationId xmlns:a16="http://schemas.microsoft.com/office/drawing/2014/main" id="{39531490-3CE9-B236-946A-1A664B9EAF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543" y="1519380"/>
            <a:ext cx="7296840" cy="4132390"/>
          </a:xfrm>
          <a:prstGeom prst="rect">
            <a:avLst/>
          </a:prstGeom>
          <a:noFill/>
          <a:extLst>
            <a:ext uri="{909E8E84-426E-40DD-AFC4-6F175D3DCCD1}">
              <a14:hiddenFill xmlns:a14="http://schemas.microsoft.com/office/drawing/2010/main">
                <a:solidFill>
                  <a:srgbClr val="FFFFFF"/>
                </a:solidFill>
              </a14:hiddenFill>
            </a:ext>
          </a:extLst>
        </p:spPr>
      </p:pic>
      <p:sp>
        <p:nvSpPr>
          <p:cNvPr id="615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35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D3932-7288-4ADD-B184-DC72F4D56325}"/>
              </a:ext>
            </a:extLst>
          </p:cNvPr>
          <p:cNvSpPr>
            <a:spLocks noGrp="1"/>
          </p:cNvSpPr>
          <p:nvPr>
            <p:ph type="title"/>
          </p:nvPr>
        </p:nvSpPr>
        <p:spPr/>
        <p:txBody>
          <a:bodyPr/>
          <a:lstStyle/>
          <a:p>
            <a:r>
              <a:rPr lang="tr-TR" sz="3600" dirty="0"/>
              <a:t>Nerelerde Çalışır ?</a:t>
            </a:r>
            <a:br>
              <a:rPr lang="tr-TR" sz="3600" dirty="0"/>
            </a:br>
            <a:endParaRPr lang="en-US" dirty="0"/>
          </a:p>
        </p:txBody>
      </p:sp>
      <p:sp>
        <p:nvSpPr>
          <p:cNvPr id="3" name="İçerik Yer Tutucusu 2">
            <a:extLst>
              <a:ext uri="{FF2B5EF4-FFF2-40B4-BE49-F238E27FC236}">
                <a16:creationId xmlns:a16="http://schemas.microsoft.com/office/drawing/2014/main" id="{7BBF9A48-682C-4312-9106-188788995834}"/>
              </a:ext>
            </a:extLst>
          </p:cNvPr>
          <p:cNvSpPr>
            <a:spLocks noGrp="1"/>
          </p:cNvSpPr>
          <p:nvPr>
            <p:ph idx="1"/>
          </p:nvPr>
        </p:nvSpPr>
        <p:spPr>
          <a:xfrm>
            <a:off x="2589212" y="2133600"/>
            <a:ext cx="4340977" cy="3777622"/>
          </a:xfrm>
        </p:spPr>
        <p:txBody>
          <a:bodyPr/>
          <a:lstStyle/>
          <a:p>
            <a:pPr lvl="0" rtl="0"/>
            <a:r>
              <a:rPr lang="tr-TR" sz="1800" dirty="0"/>
              <a:t>Yazılım/Donanım Şirketleri</a:t>
            </a:r>
          </a:p>
          <a:p>
            <a:pPr lvl="0" rtl="0"/>
            <a:r>
              <a:rPr lang="tr-TR" sz="1800" dirty="0"/>
              <a:t>Haberleşme Sektörü</a:t>
            </a:r>
          </a:p>
          <a:p>
            <a:pPr lvl="0" rtl="0"/>
            <a:r>
              <a:rPr lang="tr-TR" sz="1800"/>
              <a:t>Banka</a:t>
            </a:r>
            <a:r>
              <a:rPr lang="en-US" sz="1800" dirty="0"/>
              <a:t> </a:t>
            </a:r>
            <a:r>
              <a:rPr lang="tr-TR" sz="1800" dirty="0"/>
              <a:t>-</a:t>
            </a:r>
            <a:r>
              <a:rPr lang="en-US" sz="1800" dirty="0"/>
              <a:t> </a:t>
            </a:r>
            <a:r>
              <a:rPr lang="tr-TR" sz="1800" dirty="0"/>
              <a:t>Finans</a:t>
            </a:r>
            <a:endParaRPr lang="en-US" sz="1800" dirty="0"/>
          </a:p>
          <a:p>
            <a:pPr lvl="0" rtl="0"/>
            <a:r>
              <a:rPr lang="en-US" sz="1800" dirty="0"/>
              <a:t>E-</a:t>
            </a:r>
            <a:r>
              <a:rPr lang="en-US" sz="1800" dirty="0" err="1"/>
              <a:t>Ticaret</a:t>
            </a:r>
            <a:r>
              <a:rPr lang="en-US" sz="1800" dirty="0"/>
              <a:t> </a:t>
            </a:r>
            <a:r>
              <a:rPr lang="en-US" sz="1800" dirty="0" err="1"/>
              <a:t>Çözümleri</a:t>
            </a:r>
            <a:endParaRPr lang="tr-TR" sz="1800" dirty="0"/>
          </a:p>
          <a:p>
            <a:pPr lvl="0" rtl="0"/>
            <a:r>
              <a:rPr lang="tr-TR" sz="1800" dirty="0"/>
              <a:t>Turizm-Eğlence-Oyun Sektörü </a:t>
            </a:r>
          </a:p>
          <a:p>
            <a:pPr lvl="0" rtl="0"/>
            <a:r>
              <a:rPr lang="tr-TR" sz="1800" dirty="0"/>
              <a:t>Kamu Kurumları</a:t>
            </a:r>
          </a:p>
        </p:txBody>
      </p:sp>
      <p:sp>
        <p:nvSpPr>
          <p:cNvPr id="4" name="İçerik Yer Tutucusu 2">
            <a:extLst>
              <a:ext uri="{FF2B5EF4-FFF2-40B4-BE49-F238E27FC236}">
                <a16:creationId xmlns:a16="http://schemas.microsoft.com/office/drawing/2014/main" id="{3EC5AD36-5929-4255-AD06-5CA24AB8FA45}"/>
              </a:ext>
            </a:extLst>
          </p:cNvPr>
          <p:cNvSpPr txBox="1">
            <a:spLocks/>
          </p:cNvSpPr>
          <p:nvPr/>
        </p:nvSpPr>
        <p:spPr>
          <a:xfrm>
            <a:off x="7048768" y="2109537"/>
            <a:ext cx="4340977"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err="1"/>
              <a:t>Bilişim</a:t>
            </a:r>
            <a:r>
              <a:rPr lang="en-US" dirty="0"/>
              <a:t> </a:t>
            </a:r>
            <a:r>
              <a:rPr lang="en-US" dirty="0" err="1"/>
              <a:t>Sektörü</a:t>
            </a:r>
            <a:endParaRPr lang="en-US" dirty="0"/>
          </a:p>
          <a:p>
            <a:r>
              <a:rPr lang="en-US" dirty="0" err="1"/>
              <a:t>Eğitim</a:t>
            </a:r>
            <a:r>
              <a:rPr lang="en-US" dirty="0"/>
              <a:t> </a:t>
            </a:r>
            <a:r>
              <a:rPr lang="en-US" dirty="0" err="1"/>
              <a:t>Sektörü</a:t>
            </a:r>
            <a:endParaRPr lang="tr-TR" dirty="0"/>
          </a:p>
          <a:p>
            <a:r>
              <a:rPr lang="en-US" dirty="0" err="1"/>
              <a:t>Savunma</a:t>
            </a:r>
            <a:r>
              <a:rPr lang="en-US" dirty="0"/>
              <a:t> Sanayi</a:t>
            </a:r>
            <a:endParaRPr lang="tr-TR" dirty="0"/>
          </a:p>
          <a:p>
            <a:r>
              <a:rPr lang="en-US" dirty="0" err="1"/>
              <a:t>Sağlık</a:t>
            </a:r>
            <a:r>
              <a:rPr lang="en-US" dirty="0"/>
              <a:t> </a:t>
            </a:r>
            <a:r>
              <a:rPr lang="en-US" dirty="0" err="1"/>
              <a:t>Sektörü</a:t>
            </a:r>
            <a:endParaRPr lang="tr-TR" dirty="0"/>
          </a:p>
          <a:p>
            <a:r>
              <a:rPr lang="en-US" dirty="0" err="1"/>
              <a:t>Otomotiv</a:t>
            </a:r>
            <a:r>
              <a:rPr lang="en-US" dirty="0"/>
              <a:t> </a:t>
            </a:r>
            <a:r>
              <a:rPr lang="en-US" dirty="0" err="1"/>
              <a:t>Sektörü</a:t>
            </a:r>
            <a:endParaRPr lang="en-US" dirty="0"/>
          </a:p>
          <a:p>
            <a:r>
              <a:rPr lang="en-US" dirty="0" err="1"/>
              <a:t>Üniversiteler</a:t>
            </a:r>
            <a:endParaRPr lang="tr-TR" dirty="0"/>
          </a:p>
        </p:txBody>
      </p:sp>
    </p:spTree>
    <p:extLst>
      <p:ext uri="{BB962C8B-B14F-4D97-AF65-F5344CB8AC3E}">
        <p14:creationId xmlns:p14="http://schemas.microsoft.com/office/powerpoint/2010/main" val="213849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DC7A8A-BEF4-F4AA-6BAD-A4726F6CC358}"/>
              </a:ext>
            </a:extLst>
          </p:cNvPr>
          <p:cNvSpPr>
            <a:spLocks noGrp="1"/>
          </p:cNvSpPr>
          <p:nvPr>
            <p:ph type="title"/>
          </p:nvPr>
        </p:nvSpPr>
        <p:spPr/>
        <p:txBody>
          <a:bodyPr/>
          <a:lstStyle/>
          <a:p>
            <a:r>
              <a:rPr lang="en-US" dirty="0" err="1"/>
              <a:t>Bilgisayar</a:t>
            </a:r>
            <a:r>
              <a:rPr lang="en-US" dirty="0"/>
              <a:t> </a:t>
            </a:r>
            <a:r>
              <a:rPr lang="en-US" dirty="0" err="1"/>
              <a:t>Mühendisliği</a:t>
            </a:r>
            <a:r>
              <a:rPr lang="en-US" dirty="0"/>
              <a:t> Konum</a:t>
            </a:r>
          </a:p>
        </p:txBody>
      </p:sp>
      <p:pic>
        <p:nvPicPr>
          <p:cNvPr id="5" name="Resim 4">
            <a:hlinkClick r:id="rId2"/>
            <a:extLst>
              <a:ext uri="{FF2B5EF4-FFF2-40B4-BE49-F238E27FC236}">
                <a16:creationId xmlns:a16="http://schemas.microsoft.com/office/drawing/2014/main" id="{BFB64818-F5B6-685E-E2ED-BA26C93CB983}"/>
              </a:ext>
            </a:extLst>
          </p:cNvPr>
          <p:cNvPicPr>
            <a:picLocks noChangeAspect="1"/>
          </p:cNvPicPr>
          <p:nvPr/>
        </p:nvPicPr>
        <p:blipFill>
          <a:blip r:embed="rId3"/>
          <a:stretch>
            <a:fillRect/>
          </a:stretch>
        </p:blipFill>
        <p:spPr>
          <a:xfrm>
            <a:off x="2717042" y="1598987"/>
            <a:ext cx="7404420" cy="4905465"/>
          </a:xfrm>
          <a:prstGeom prst="rect">
            <a:avLst/>
          </a:prstGeom>
        </p:spPr>
      </p:pic>
      <p:sp>
        <p:nvSpPr>
          <p:cNvPr id="12" name="Metin kutusu 11">
            <a:extLst>
              <a:ext uri="{FF2B5EF4-FFF2-40B4-BE49-F238E27FC236}">
                <a16:creationId xmlns:a16="http://schemas.microsoft.com/office/drawing/2014/main" id="{88BD0C10-9705-AB00-0AA7-E4539CDEA676}"/>
              </a:ext>
            </a:extLst>
          </p:cNvPr>
          <p:cNvSpPr txBox="1"/>
          <p:nvPr/>
        </p:nvSpPr>
        <p:spPr>
          <a:xfrm>
            <a:off x="2592925" y="6478627"/>
            <a:ext cx="6094378" cy="369332"/>
          </a:xfrm>
          <a:prstGeom prst="rect">
            <a:avLst/>
          </a:prstGeom>
          <a:noFill/>
        </p:spPr>
        <p:txBody>
          <a:bodyPr wrap="square">
            <a:spAutoFit/>
          </a:bodyPr>
          <a:lstStyle/>
          <a:p>
            <a:r>
              <a:rPr lang="en-US" dirty="0">
                <a:hlinkClick r:id="rId4"/>
              </a:rPr>
              <a:t>Konum Link</a:t>
            </a:r>
            <a:endParaRPr lang="en-US" dirty="0"/>
          </a:p>
        </p:txBody>
      </p:sp>
    </p:spTree>
    <p:extLst>
      <p:ext uri="{BB962C8B-B14F-4D97-AF65-F5344CB8AC3E}">
        <p14:creationId xmlns:p14="http://schemas.microsoft.com/office/powerpoint/2010/main" val="288864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A3271F-EDF1-19F6-EB40-548C1B729FF7}"/>
              </a:ext>
            </a:extLst>
          </p:cNvPr>
          <p:cNvSpPr>
            <a:spLocks noGrp="1"/>
          </p:cNvSpPr>
          <p:nvPr>
            <p:ph type="title"/>
          </p:nvPr>
        </p:nvSpPr>
        <p:spPr/>
        <p:txBody>
          <a:bodyPr/>
          <a:lstStyle/>
          <a:p>
            <a:r>
              <a:rPr lang="en-US" dirty="0"/>
              <a:t>İLETİŞİM</a:t>
            </a:r>
          </a:p>
        </p:txBody>
      </p:sp>
      <p:pic>
        <p:nvPicPr>
          <p:cNvPr id="4" name="İçerik Yer Tutucusu 3">
            <a:extLst>
              <a:ext uri="{FF2B5EF4-FFF2-40B4-BE49-F238E27FC236}">
                <a16:creationId xmlns:a16="http://schemas.microsoft.com/office/drawing/2014/main" id="{2592BB46-3FEE-3DF9-A5A0-334396D13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1955" y="260872"/>
            <a:ext cx="1995200" cy="2007366"/>
          </a:xfrm>
          <a:prstGeom prst="rect">
            <a:avLst/>
          </a:prstGeom>
        </p:spPr>
      </p:pic>
      <p:sp>
        <p:nvSpPr>
          <p:cNvPr id="7" name="Metin kutusu 6">
            <a:extLst>
              <a:ext uri="{FF2B5EF4-FFF2-40B4-BE49-F238E27FC236}">
                <a16:creationId xmlns:a16="http://schemas.microsoft.com/office/drawing/2014/main" id="{ED89741B-C65E-31A2-20A5-A90810051C10}"/>
              </a:ext>
            </a:extLst>
          </p:cNvPr>
          <p:cNvSpPr txBox="1"/>
          <p:nvPr/>
        </p:nvSpPr>
        <p:spPr>
          <a:xfrm>
            <a:off x="3394659" y="3452112"/>
            <a:ext cx="6093372" cy="369332"/>
          </a:xfrm>
          <a:prstGeom prst="rect">
            <a:avLst/>
          </a:prstGeom>
          <a:noFill/>
        </p:spPr>
        <p:txBody>
          <a:bodyPr wrap="square">
            <a:spAutoFit/>
          </a:bodyPr>
          <a:lstStyle/>
          <a:p>
            <a:r>
              <a:rPr lang="en-US" dirty="0">
                <a:hlinkClick r:id="rId3"/>
              </a:rPr>
              <a:t>bilgisayar.dpu.edu.tr/tr</a:t>
            </a:r>
            <a:endParaRPr lang="en-US" dirty="0"/>
          </a:p>
        </p:txBody>
      </p:sp>
      <p:pic>
        <p:nvPicPr>
          <p:cNvPr id="1026" name="Picture 2" descr="Web link - Free interface icons">
            <a:extLst>
              <a:ext uri="{FF2B5EF4-FFF2-40B4-BE49-F238E27FC236}">
                <a16:creationId xmlns:a16="http://schemas.microsoft.com/office/drawing/2014/main" id="{89DF5A71-0E9C-514C-7AB1-E4C6DB19B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924" y="3080759"/>
            <a:ext cx="801735" cy="801735"/>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a:extLst>
              <a:ext uri="{FF2B5EF4-FFF2-40B4-BE49-F238E27FC236}">
                <a16:creationId xmlns:a16="http://schemas.microsoft.com/office/drawing/2014/main" id="{B18458A0-F1CE-89CC-C1C8-4B294EF58C3A}"/>
              </a:ext>
            </a:extLst>
          </p:cNvPr>
          <p:cNvSpPr txBox="1"/>
          <p:nvPr/>
        </p:nvSpPr>
        <p:spPr>
          <a:xfrm>
            <a:off x="3394660" y="2250476"/>
            <a:ext cx="6093372" cy="369332"/>
          </a:xfrm>
          <a:prstGeom prst="rect">
            <a:avLst/>
          </a:prstGeom>
          <a:noFill/>
        </p:spPr>
        <p:txBody>
          <a:bodyPr wrap="square">
            <a:spAutoFit/>
          </a:bodyPr>
          <a:lstStyle/>
          <a:p>
            <a:r>
              <a:rPr lang="en-US" dirty="0">
                <a:hlinkClick r:id="rId5"/>
              </a:rPr>
              <a:t>https://www.instagram.com/dpubilgmuh/</a:t>
            </a:r>
            <a:endParaRPr lang="en-US" dirty="0"/>
          </a:p>
        </p:txBody>
      </p:sp>
      <p:sp>
        <p:nvSpPr>
          <p:cNvPr id="17" name="Metin kutusu 16">
            <a:extLst>
              <a:ext uri="{FF2B5EF4-FFF2-40B4-BE49-F238E27FC236}">
                <a16:creationId xmlns:a16="http://schemas.microsoft.com/office/drawing/2014/main" id="{B127E897-DA3C-69F9-9303-F6124E371A05}"/>
              </a:ext>
            </a:extLst>
          </p:cNvPr>
          <p:cNvSpPr txBox="1"/>
          <p:nvPr/>
        </p:nvSpPr>
        <p:spPr>
          <a:xfrm>
            <a:off x="2592925" y="5453254"/>
            <a:ext cx="9502666" cy="923330"/>
          </a:xfrm>
          <a:prstGeom prst="rect">
            <a:avLst/>
          </a:prstGeom>
          <a:noFill/>
        </p:spPr>
        <p:txBody>
          <a:bodyPr wrap="square">
            <a:spAutoFit/>
          </a:bodyPr>
          <a:lstStyle/>
          <a:p>
            <a:r>
              <a:rPr lang="en-US" b="1" i="0" dirty="0" err="1">
                <a:solidFill>
                  <a:srgbClr val="333333"/>
                </a:solidFill>
                <a:effectLst/>
                <a:latin typeface="Open Sans" panose="020B0604020202020204" pitchFamily="34" charset="0"/>
              </a:rPr>
              <a:t>Adres</a:t>
            </a:r>
            <a:r>
              <a:rPr lang="en-US" b="1" i="0" dirty="0">
                <a:solidFill>
                  <a:srgbClr val="333333"/>
                </a:solidFill>
                <a:effectLst/>
                <a:latin typeface="Open Sans" panose="020B0604020202020204" pitchFamily="34" charset="0"/>
              </a:rPr>
              <a:t> :</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Kütahya</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Dumlupınar</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Üniversitesi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Evliya</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Çelebi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Yerleşkesi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Mühendislik</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Fakültesi</a:t>
            </a:r>
            <a:r>
              <a:rPr lang="en-US" b="0" i="0" dirty="0">
                <a:solidFill>
                  <a:srgbClr val="333333"/>
                </a:solidFill>
                <a:effectLst/>
                <a:latin typeface="Open Sans" panose="020B0604020202020204" pitchFamily="34" charset="0"/>
              </a:rPr>
              <a:t> C Blok, Merkez/KÜTAHYA</a:t>
            </a:r>
            <a:br>
              <a:rPr lang="en-US" dirty="0"/>
            </a:br>
            <a:r>
              <a:rPr lang="en-US" b="1" i="0" dirty="0">
                <a:solidFill>
                  <a:srgbClr val="333333"/>
                </a:solidFill>
                <a:effectLst/>
                <a:latin typeface="Open Sans" panose="020B0604020202020204" pitchFamily="34" charset="0"/>
              </a:rPr>
              <a:t>Tel :</a:t>
            </a:r>
            <a:r>
              <a:rPr lang="en-US" b="0" i="0" dirty="0">
                <a:solidFill>
                  <a:srgbClr val="333333"/>
                </a:solidFill>
                <a:effectLst/>
                <a:latin typeface="Open Sans" panose="020B0604020202020204" pitchFamily="34" charset="0"/>
              </a:rPr>
              <a:t> 0 (274) 265 20 23 - 24 - 31 - 32 - 33 - 47 - 48 (7 hat)</a:t>
            </a:r>
            <a:endParaRPr lang="en-US" dirty="0"/>
          </a:p>
        </p:txBody>
      </p:sp>
      <p:pic>
        <p:nvPicPr>
          <p:cNvPr id="18" name="Resim 17">
            <a:extLst>
              <a:ext uri="{FF2B5EF4-FFF2-40B4-BE49-F238E27FC236}">
                <a16:creationId xmlns:a16="http://schemas.microsoft.com/office/drawing/2014/main" id="{F4147CC7-7CB4-9BB1-7F1C-A73B745F30FF}"/>
              </a:ext>
            </a:extLst>
          </p:cNvPr>
          <p:cNvPicPr>
            <a:picLocks noChangeAspect="1"/>
          </p:cNvPicPr>
          <p:nvPr/>
        </p:nvPicPr>
        <p:blipFill>
          <a:blip r:embed="rId6"/>
          <a:stretch>
            <a:fillRect/>
          </a:stretch>
        </p:blipFill>
        <p:spPr>
          <a:xfrm>
            <a:off x="2681345" y="2106628"/>
            <a:ext cx="624894" cy="685859"/>
          </a:xfrm>
          <a:prstGeom prst="rect">
            <a:avLst/>
          </a:prstGeom>
        </p:spPr>
      </p:pic>
      <p:sp>
        <p:nvSpPr>
          <p:cNvPr id="23" name="Metin kutusu 22">
            <a:extLst>
              <a:ext uri="{FF2B5EF4-FFF2-40B4-BE49-F238E27FC236}">
                <a16:creationId xmlns:a16="http://schemas.microsoft.com/office/drawing/2014/main" id="{3F2DC032-BF79-D2AA-7463-7A2901448397}"/>
              </a:ext>
            </a:extLst>
          </p:cNvPr>
          <p:cNvSpPr txBox="1"/>
          <p:nvPr/>
        </p:nvSpPr>
        <p:spPr>
          <a:xfrm>
            <a:off x="2592924" y="4097042"/>
            <a:ext cx="5253163" cy="923330"/>
          </a:xfrm>
          <a:prstGeom prst="rect">
            <a:avLst/>
          </a:prstGeom>
          <a:noFill/>
        </p:spPr>
        <p:txBody>
          <a:bodyPr wrap="square" rtlCol="0">
            <a:spAutoFit/>
          </a:bodyPr>
          <a:lstStyle/>
          <a:p>
            <a:r>
              <a:rPr lang="en-US" dirty="0" err="1"/>
              <a:t>Bölümümüz</a:t>
            </a:r>
            <a:r>
              <a:rPr lang="en-US" dirty="0"/>
              <a:t> </a:t>
            </a:r>
            <a:r>
              <a:rPr lang="en-US" dirty="0" err="1"/>
              <a:t>hakkında</a:t>
            </a:r>
            <a:r>
              <a:rPr lang="en-US" dirty="0"/>
              <a:t> </a:t>
            </a:r>
            <a:r>
              <a:rPr lang="en-US" dirty="0" err="1"/>
              <a:t>detaylı</a:t>
            </a:r>
            <a:r>
              <a:rPr lang="en-US" dirty="0"/>
              <a:t> ve daha </a:t>
            </a:r>
            <a:r>
              <a:rPr lang="en-US" dirty="0" err="1"/>
              <a:t>güncel</a:t>
            </a:r>
            <a:r>
              <a:rPr lang="en-US" dirty="0"/>
              <a:t> </a:t>
            </a:r>
            <a:r>
              <a:rPr lang="en-US" dirty="0" err="1"/>
              <a:t>bilgiler</a:t>
            </a:r>
            <a:r>
              <a:rPr lang="en-US" dirty="0"/>
              <a:t> için </a:t>
            </a:r>
            <a:r>
              <a:rPr lang="en-US" dirty="0" err="1"/>
              <a:t>lütfen</a:t>
            </a:r>
            <a:r>
              <a:rPr lang="en-US" dirty="0"/>
              <a:t> </a:t>
            </a:r>
            <a:r>
              <a:rPr lang="en-US" dirty="0" err="1"/>
              <a:t>yukarıdaki</a:t>
            </a:r>
            <a:r>
              <a:rPr lang="en-US" dirty="0"/>
              <a:t> </a:t>
            </a:r>
            <a:r>
              <a:rPr lang="en-US" dirty="0" err="1"/>
              <a:t>bölüm</a:t>
            </a:r>
            <a:r>
              <a:rPr lang="en-US" dirty="0"/>
              <a:t> </a:t>
            </a:r>
            <a:r>
              <a:rPr lang="en-US" dirty="0" err="1"/>
              <a:t>sayfamızı</a:t>
            </a:r>
            <a:r>
              <a:rPr lang="en-US" dirty="0"/>
              <a:t> </a:t>
            </a:r>
            <a:r>
              <a:rPr lang="en-US" dirty="0" err="1"/>
              <a:t>ziyaret</a:t>
            </a:r>
            <a:r>
              <a:rPr lang="en-US" dirty="0"/>
              <a:t> </a:t>
            </a:r>
            <a:r>
              <a:rPr lang="en-US" dirty="0" err="1"/>
              <a:t>ediniz</a:t>
            </a:r>
            <a:r>
              <a:rPr lang="en-US" dirty="0"/>
              <a:t>.</a:t>
            </a:r>
          </a:p>
        </p:txBody>
      </p:sp>
    </p:spTree>
    <p:extLst>
      <p:ext uri="{BB962C8B-B14F-4D97-AF65-F5344CB8AC3E}">
        <p14:creationId xmlns:p14="http://schemas.microsoft.com/office/powerpoint/2010/main" val="244487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5C5BC8-2FE6-452C-BA8C-982682F6B71A}"/>
              </a:ext>
            </a:extLst>
          </p:cNvPr>
          <p:cNvSpPr>
            <a:spLocks noGrp="1"/>
          </p:cNvSpPr>
          <p:nvPr>
            <p:ph type="title"/>
          </p:nvPr>
        </p:nvSpPr>
        <p:spPr/>
        <p:txBody>
          <a:bodyPr/>
          <a:lstStyle/>
          <a:p>
            <a:r>
              <a:rPr lang="en-US" sz="3600" dirty="0" err="1"/>
              <a:t>Mezunların</a:t>
            </a:r>
            <a:r>
              <a:rPr lang="en-US" sz="3600" dirty="0"/>
              <a:t> </a:t>
            </a:r>
            <a:r>
              <a:rPr lang="tr-TR" sz="3600" dirty="0"/>
              <a:t>Unvanları Nelerdir ?</a:t>
            </a:r>
            <a:br>
              <a:rPr lang="tr-TR" sz="3600" dirty="0"/>
            </a:br>
            <a:endParaRPr lang="en-US" dirty="0"/>
          </a:p>
        </p:txBody>
      </p:sp>
      <p:sp>
        <p:nvSpPr>
          <p:cNvPr id="3" name="İçerik Yer Tutucusu 2">
            <a:extLst>
              <a:ext uri="{FF2B5EF4-FFF2-40B4-BE49-F238E27FC236}">
                <a16:creationId xmlns:a16="http://schemas.microsoft.com/office/drawing/2014/main" id="{A15A2966-959C-4BE4-A6DD-BBB1097B86E2}"/>
              </a:ext>
            </a:extLst>
          </p:cNvPr>
          <p:cNvSpPr>
            <a:spLocks noGrp="1"/>
          </p:cNvSpPr>
          <p:nvPr>
            <p:ph idx="1"/>
          </p:nvPr>
        </p:nvSpPr>
        <p:spPr/>
        <p:txBody>
          <a:bodyPr/>
          <a:lstStyle/>
          <a:p>
            <a:pPr lvl="0" rtl="0"/>
            <a:r>
              <a:rPr lang="tr-TR" sz="1800" dirty="0"/>
              <a:t>Yazılım Mimarı</a:t>
            </a:r>
          </a:p>
          <a:p>
            <a:pPr lvl="0" rtl="0"/>
            <a:r>
              <a:rPr lang="tr-TR" sz="1800" dirty="0"/>
              <a:t>Ağ Uzmanı</a:t>
            </a:r>
          </a:p>
          <a:p>
            <a:pPr lvl="0" rtl="0"/>
            <a:r>
              <a:rPr lang="tr-TR" sz="1800" dirty="0"/>
              <a:t>Sistem Mühendisi</a:t>
            </a:r>
          </a:p>
          <a:p>
            <a:pPr lvl="0" rtl="0"/>
            <a:r>
              <a:rPr lang="tr-TR" sz="1800" dirty="0" err="1"/>
              <a:t>Veritabanı</a:t>
            </a:r>
            <a:r>
              <a:rPr lang="tr-TR" sz="1800" dirty="0"/>
              <a:t> Yöneticisi</a:t>
            </a:r>
          </a:p>
          <a:p>
            <a:pPr lvl="0" rtl="0"/>
            <a:r>
              <a:rPr lang="tr-TR" sz="1800" dirty="0"/>
              <a:t>IT Yöneticisi</a:t>
            </a:r>
          </a:p>
          <a:p>
            <a:pPr lvl="0" rtl="0"/>
            <a:r>
              <a:rPr lang="tr-TR" sz="1800" dirty="0"/>
              <a:t>Test Mühendisi</a:t>
            </a:r>
          </a:p>
          <a:p>
            <a:endParaRPr lang="en-US" dirty="0"/>
          </a:p>
        </p:txBody>
      </p:sp>
    </p:spTree>
    <p:extLst>
      <p:ext uri="{BB962C8B-B14F-4D97-AF65-F5344CB8AC3E}">
        <p14:creationId xmlns:p14="http://schemas.microsoft.com/office/powerpoint/2010/main" val="227567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11537A-4FB2-45A1-802C-D8321FF2E20E}"/>
              </a:ext>
            </a:extLst>
          </p:cNvPr>
          <p:cNvSpPr>
            <a:spLocks noGrp="1"/>
          </p:cNvSpPr>
          <p:nvPr>
            <p:ph type="title"/>
          </p:nvPr>
        </p:nvSpPr>
        <p:spPr/>
        <p:txBody>
          <a:bodyPr/>
          <a:lstStyle/>
          <a:p>
            <a:r>
              <a:rPr lang="tr-TR" sz="3600" dirty="0"/>
              <a:t>Bölüm Tanıtımı</a:t>
            </a:r>
            <a:r>
              <a:rPr lang="tr-TR" dirty="0"/>
              <a:t> </a:t>
            </a:r>
            <a:endParaRPr lang="en-US" dirty="0"/>
          </a:p>
        </p:txBody>
      </p:sp>
      <p:graphicFrame>
        <p:nvGraphicFramePr>
          <p:cNvPr id="4" name="İçerik Yer Tutucusu 3">
            <a:extLst>
              <a:ext uri="{FF2B5EF4-FFF2-40B4-BE49-F238E27FC236}">
                <a16:creationId xmlns:a16="http://schemas.microsoft.com/office/drawing/2014/main" id="{D0908BC7-5573-4562-8085-923AF14C3DB6}"/>
              </a:ext>
            </a:extLst>
          </p:cNvPr>
          <p:cNvGraphicFramePr>
            <a:graphicFrameLocks noGrp="1"/>
          </p:cNvGraphicFramePr>
          <p:nvPr>
            <p:ph idx="1"/>
            <p:extLst>
              <p:ext uri="{D42A27DB-BD31-4B8C-83A1-F6EECF244321}">
                <p14:modId xmlns:p14="http://schemas.microsoft.com/office/powerpoint/2010/main" val="3528102552"/>
              </p:ext>
            </p:extLst>
          </p:nvPr>
        </p:nvGraphicFramePr>
        <p:xfrm>
          <a:off x="2589212" y="1788737"/>
          <a:ext cx="7959382" cy="287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a:extLst>
              <a:ext uri="{FF2B5EF4-FFF2-40B4-BE49-F238E27FC236}">
                <a16:creationId xmlns:a16="http://schemas.microsoft.com/office/drawing/2014/main" id="{70C44264-BA9F-4932-961B-0279024DBA7D}"/>
              </a:ext>
            </a:extLst>
          </p:cNvPr>
          <p:cNvSpPr/>
          <p:nvPr/>
        </p:nvSpPr>
        <p:spPr>
          <a:xfrm>
            <a:off x="2589212" y="5220567"/>
            <a:ext cx="7959382" cy="12164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2017-2018 Güz Dönemi İtibariyle Yüksek Lisans Programına öğrenci alımı başlamıştır.</a:t>
            </a:r>
            <a:endParaRPr lang="en-US" dirty="0"/>
          </a:p>
          <a:p>
            <a:pPr algn="ctr"/>
            <a:r>
              <a:rPr lang="en-US" dirty="0"/>
              <a:t>2022-2023 </a:t>
            </a:r>
            <a:r>
              <a:rPr lang="en-US" dirty="0" err="1"/>
              <a:t>Güz</a:t>
            </a:r>
            <a:r>
              <a:rPr lang="en-US" dirty="0"/>
              <a:t> </a:t>
            </a:r>
            <a:r>
              <a:rPr lang="en-US" dirty="0" err="1"/>
              <a:t>Dönemi</a:t>
            </a:r>
            <a:r>
              <a:rPr lang="en-US" dirty="0"/>
              <a:t> </a:t>
            </a:r>
            <a:r>
              <a:rPr lang="en-US" dirty="0" err="1"/>
              <a:t>İtibariyle</a:t>
            </a:r>
            <a:r>
              <a:rPr lang="en-US" dirty="0"/>
              <a:t> </a:t>
            </a:r>
            <a:r>
              <a:rPr lang="en-US" dirty="0" err="1"/>
              <a:t>Doktora</a:t>
            </a:r>
            <a:r>
              <a:rPr lang="en-US" dirty="0"/>
              <a:t> </a:t>
            </a:r>
            <a:r>
              <a:rPr lang="en-US" dirty="0" err="1"/>
              <a:t>Programına</a:t>
            </a:r>
            <a:r>
              <a:rPr lang="en-US" dirty="0"/>
              <a:t> </a:t>
            </a:r>
            <a:r>
              <a:rPr lang="en-US" dirty="0" err="1"/>
              <a:t>öğrenci</a:t>
            </a:r>
            <a:r>
              <a:rPr lang="en-US" dirty="0"/>
              <a:t> </a:t>
            </a:r>
            <a:r>
              <a:rPr lang="en-US" dirty="0" err="1"/>
              <a:t>alımı</a:t>
            </a:r>
            <a:r>
              <a:rPr lang="en-US" dirty="0"/>
              <a:t> </a:t>
            </a:r>
            <a:r>
              <a:rPr lang="en-US" dirty="0" err="1"/>
              <a:t>başlamıştır</a:t>
            </a:r>
            <a:r>
              <a:rPr lang="en-US" dirty="0"/>
              <a:t>.</a:t>
            </a:r>
            <a:endParaRPr lang="tr-TR" dirty="0"/>
          </a:p>
        </p:txBody>
      </p:sp>
      <p:pic>
        <p:nvPicPr>
          <p:cNvPr id="6" name="Resim 5">
            <a:extLst>
              <a:ext uri="{FF2B5EF4-FFF2-40B4-BE49-F238E27FC236}">
                <a16:creationId xmlns:a16="http://schemas.microsoft.com/office/drawing/2014/main" id="{E5C29AF1-B9F4-34DE-C5BD-E0A7AA5DFB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226" y="232777"/>
            <a:ext cx="1384987" cy="1393275"/>
          </a:xfrm>
          <a:prstGeom prst="rect">
            <a:avLst/>
          </a:prstGeom>
        </p:spPr>
      </p:pic>
      <p:pic>
        <p:nvPicPr>
          <p:cNvPr id="4102" name="Picture 6" descr="Proje 2016/5">
            <a:extLst>
              <a:ext uri="{FF2B5EF4-FFF2-40B4-BE49-F238E27FC236}">
                <a16:creationId xmlns:a16="http://schemas.microsoft.com/office/drawing/2014/main" id="{C47CDC9A-8DD4-620A-C3C9-967684FF09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8594" y="146350"/>
            <a:ext cx="1479702" cy="147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0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E7E35-1F81-417E-B306-D2A76BBDF6B3}"/>
              </a:ext>
            </a:extLst>
          </p:cNvPr>
          <p:cNvSpPr>
            <a:spLocks noGrp="1"/>
          </p:cNvSpPr>
          <p:nvPr>
            <p:ph type="title"/>
          </p:nvPr>
        </p:nvSpPr>
        <p:spPr/>
        <p:txBody>
          <a:bodyPr/>
          <a:lstStyle/>
          <a:p>
            <a:r>
              <a:rPr lang="en-US" dirty="0" err="1"/>
              <a:t>Bölüm</a:t>
            </a:r>
            <a:r>
              <a:rPr lang="en-US" dirty="0"/>
              <a:t> </a:t>
            </a:r>
            <a:r>
              <a:rPr lang="en-US" dirty="0" err="1"/>
              <a:t>İdaresi</a:t>
            </a:r>
            <a:endParaRPr lang="en-US" dirty="0"/>
          </a:p>
        </p:txBody>
      </p:sp>
      <p:graphicFrame>
        <p:nvGraphicFramePr>
          <p:cNvPr id="7" name="İçerik Yer Tutucusu 3">
            <a:extLst>
              <a:ext uri="{FF2B5EF4-FFF2-40B4-BE49-F238E27FC236}">
                <a16:creationId xmlns:a16="http://schemas.microsoft.com/office/drawing/2014/main" id="{4A0EF967-ADA5-48EB-8927-A70BE313D105}"/>
              </a:ext>
            </a:extLst>
          </p:cNvPr>
          <p:cNvGraphicFramePr>
            <a:graphicFrameLocks noGrp="1"/>
          </p:cNvGraphicFramePr>
          <p:nvPr>
            <p:ph idx="1"/>
            <p:extLst>
              <p:ext uri="{D42A27DB-BD31-4B8C-83A1-F6EECF244321}">
                <p14:modId xmlns:p14="http://schemas.microsoft.com/office/powerpoint/2010/main" val="3089044473"/>
              </p:ext>
            </p:extLst>
          </p:nvPr>
        </p:nvGraphicFramePr>
        <p:xfrm>
          <a:off x="2592925" y="2196662"/>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26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363D66-97C8-4A37-B86A-621DDFB1BD11}"/>
              </a:ext>
            </a:extLst>
          </p:cNvPr>
          <p:cNvSpPr>
            <a:spLocks noGrp="1"/>
          </p:cNvSpPr>
          <p:nvPr>
            <p:ph type="title"/>
          </p:nvPr>
        </p:nvSpPr>
        <p:spPr/>
        <p:txBody>
          <a:bodyPr/>
          <a:lstStyle/>
          <a:p>
            <a:r>
              <a:rPr lang="en-US" dirty="0" err="1"/>
              <a:t>Akademik</a:t>
            </a:r>
            <a:r>
              <a:rPr lang="en-US" dirty="0"/>
              <a:t> </a:t>
            </a:r>
            <a:r>
              <a:rPr lang="en-US" dirty="0" err="1"/>
              <a:t>Kadro</a:t>
            </a:r>
            <a:r>
              <a:rPr lang="en-US" dirty="0"/>
              <a:t> – </a:t>
            </a:r>
            <a:r>
              <a:rPr lang="en-US" dirty="0" err="1"/>
              <a:t>Öğretim</a:t>
            </a:r>
            <a:r>
              <a:rPr lang="en-US" dirty="0"/>
              <a:t> </a:t>
            </a:r>
            <a:r>
              <a:rPr lang="en-US" dirty="0" err="1"/>
              <a:t>Üyeleri</a:t>
            </a:r>
            <a:endParaRPr lang="en-US" dirty="0"/>
          </a:p>
        </p:txBody>
      </p:sp>
      <p:graphicFrame>
        <p:nvGraphicFramePr>
          <p:cNvPr id="4" name="İçerik Yer Tutucusu 3">
            <a:extLst>
              <a:ext uri="{FF2B5EF4-FFF2-40B4-BE49-F238E27FC236}">
                <a16:creationId xmlns:a16="http://schemas.microsoft.com/office/drawing/2014/main" id="{2844A7DB-1629-4751-B313-418309482374}"/>
              </a:ext>
            </a:extLst>
          </p:cNvPr>
          <p:cNvGraphicFramePr>
            <a:graphicFrameLocks noGrp="1"/>
          </p:cNvGraphicFramePr>
          <p:nvPr>
            <p:ph idx="1"/>
            <p:extLst>
              <p:ext uri="{D42A27DB-BD31-4B8C-83A1-F6EECF244321}">
                <p14:modId xmlns:p14="http://schemas.microsoft.com/office/powerpoint/2010/main" val="2130584738"/>
              </p:ext>
            </p:extLst>
          </p:nvPr>
        </p:nvGraphicFramePr>
        <p:xfrm>
          <a:off x="2592924" y="1517715"/>
          <a:ext cx="7691719" cy="4854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57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CC1B21-3EE2-4291-9FD2-1FB25F1C7F1E}"/>
              </a:ext>
            </a:extLst>
          </p:cNvPr>
          <p:cNvSpPr>
            <a:spLocks noGrp="1"/>
          </p:cNvSpPr>
          <p:nvPr>
            <p:ph type="title"/>
          </p:nvPr>
        </p:nvSpPr>
        <p:spPr/>
        <p:txBody>
          <a:bodyPr/>
          <a:lstStyle/>
          <a:p>
            <a:r>
              <a:rPr lang="en-US" dirty="0" err="1"/>
              <a:t>Akademik</a:t>
            </a:r>
            <a:r>
              <a:rPr lang="en-US" dirty="0"/>
              <a:t> </a:t>
            </a:r>
            <a:r>
              <a:rPr lang="en-US" dirty="0" err="1"/>
              <a:t>Kadro</a:t>
            </a:r>
            <a:r>
              <a:rPr lang="en-US" dirty="0"/>
              <a:t> - </a:t>
            </a:r>
            <a:r>
              <a:rPr lang="en-US" dirty="0" err="1"/>
              <a:t>Araştırma</a:t>
            </a:r>
            <a:r>
              <a:rPr lang="en-US" dirty="0"/>
              <a:t> </a:t>
            </a:r>
            <a:r>
              <a:rPr lang="en-US" dirty="0" err="1"/>
              <a:t>Görevlileri</a:t>
            </a:r>
            <a:endParaRPr lang="en-US" dirty="0"/>
          </a:p>
        </p:txBody>
      </p:sp>
      <p:graphicFrame>
        <p:nvGraphicFramePr>
          <p:cNvPr id="4" name="Diyagram 3">
            <a:extLst>
              <a:ext uri="{FF2B5EF4-FFF2-40B4-BE49-F238E27FC236}">
                <a16:creationId xmlns:a16="http://schemas.microsoft.com/office/drawing/2014/main" id="{A007F142-FD4F-45B0-AFC6-EFB7EFD09AC5}"/>
              </a:ext>
            </a:extLst>
          </p:cNvPr>
          <p:cNvGraphicFramePr/>
          <p:nvPr>
            <p:extLst>
              <p:ext uri="{D42A27DB-BD31-4B8C-83A1-F6EECF244321}">
                <p14:modId xmlns:p14="http://schemas.microsoft.com/office/powerpoint/2010/main" val="2537694318"/>
              </p:ext>
            </p:extLst>
          </p:nvPr>
        </p:nvGraphicFramePr>
        <p:xfrm>
          <a:off x="2592925" y="1614757"/>
          <a:ext cx="7804840" cy="46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65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151D35-7E1C-89D3-E797-BC88108596BE}"/>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sp>
        <p:nvSpPr>
          <p:cNvPr id="3" name="İçerik Yer Tutucusu 2">
            <a:extLst>
              <a:ext uri="{FF2B5EF4-FFF2-40B4-BE49-F238E27FC236}">
                <a16:creationId xmlns:a16="http://schemas.microsoft.com/office/drawing/2014/main" id="{5E5C321C-E965-E265-9774-C49C2AFA4E9A}"/>
              </a:ext>
            </a:extLst>
          </p:cNvPr>
          <p:cNvSpPr>
            <a:spLocks noGrp="1"/>
          </p:cNvSpPr>
          <p:nvPr>
            <p:ph idx="1"/>
          </p:nvPr>
        </p:nvSpPr>
        <p:spPr/>
        <p:txBody>
          <a:bodyPr/>
          <a:lstStyle/>
          <a:p>
            <a:r>
              <a:rPr lang="en-US" dirty="0" err="1"/>
              <a:t>Bölüm</a:t>
            </a:r>
            <a:r>
              <a:rPr lang="en-US" dirty="0"/>
              <a:t> </a:t>
            </a:r>
            <a:r>
              <a:rPr lang="en-US" dirty="0" err="1"/>
              <a:t>ders</a:t>
            </a:r>
            <a:r>
              <a:rPr lang="en-US" dirty="0"/>
              <a:t> </a:t>
            </a:r>
            <a:r>
              <a:rPr lang="en-US" dirty="0" err="1"/>
              <a:t>adları</a:t>
            </a:r>
            <a:r>
              <a:rPr lang="en-US" dirty="0"/>
              <a:t> </a:t>
            </a:r>
            <a:r>
              <a:rPr lang="en-US" dirty="0" err="1"/>
              <a:t>yarıyıllar</a:t>
            </a:r>
            <a:r>
              <a:rPr lang="en-US" dirty="0"/>
              <a:t> </a:t>
            </a:r>
            <a:r>
              <a:rPr lang="en-US" dirty="0" err="1"/>
              <a:t>halinde</a:t>
            </a:r>
            <a:r>
              <a:rPr lang="en-US" dirty="0"/>
              <a:t> </a:t>
            </a:r>
            <a:r>
              <a:rPr lang="en-US" dirty="0" err="1"/>
              <a:t>ilerleyen</a:t>
            </a:r>
            <a:r>
              <a:rPr lang="en-US" dirty="0"/>
              <a:t> </a:t>
            </a:r>
            <a:r>
              <a:rPr lang="en-US" dirty="0" err="1"/>
              <a:t>slaytlarda</a:t>
            </a:r>
            <a:r>
              <a:rPr lang="en-US" dirty="0"/>
              <a:t> </a:t>
            </a:r>
            <a:r>
              <a:rPr lang="en-US" dirty="0" err="1"/>
              <a:t>gösterilmektedir</a:t>
            </a:r>
            <a:r>
              <a:rPr lang="en-US" dirty="0"/>
              <a:t>.</a:t>
            </a:r>
          </a:p>
          <a:p>
            <a:r>
              <a:rPr lang="en-US" dirty="0" err="1"/>
              <a:t>Ders</a:t>
            </a:r>
            <a:r>
              <a:rPr lang="en-US" dirty="0"/>
              <a:t> </a:t>
            </a:r>
            <a:r>
              <a:rPr lang="en-US" dirty="0" err="1"/>
              <a:t>içeriklerine</a:t>
            </a:r>
            <a:r>
              <a:rPr lang="en-US" dirty="0"/>
              <a:t> </a:t>
            </a:r>
            <a:r>
              <a:rPr lang="en-US" dirty="0" err="1"/>
              <a:t>detaylı</a:t>
            </a:r>
            <a:r>
              <a:rPr lang="en-US" dirty="0"/>
              <a:t> </a:t>
            </a:r>
            <a:r>
              <a:rPr lang="en-US" dirty="0" err="1"/>
              <a:t>bir</a:t>
            </a:r>
            <a:r>
              <a:rPr lang="en-US" dirty="0"/>
              <a:t> </a:t>
            </a:r>
            <a:r>
              <a:rPr lang="en-US" dirty="0" err="1"/>
              <a:t>şekilde</a:t>
            </a:r>
            <a:r>
              <a:rPr lang="en-US" dirty="0"/>
              <a:t> </a:t>
            </a:r>
            <a:r>
              <a:rPr lang="en-US" dirty="0" err="1">
                <a:hlinkClick r:id="rId2"/>
              </a:rPr>
              <a:t>buradan</a:t>
            </a:r>
            <a:r>
              <a:rPr lang="en-US" dirty="0"/>
              <a:t> </a:t>
            </a:r>
            <a:r>
              <a:rPr lang="en-US" dirty="0" err="1"/>
              <a:t>dersler</a:t>
            </a:r>
            <a:r>
              <a:rPr lang="en-US" dirty="0"/>
              <a:t> </a:t>
            </a:r>
            <a:r>
              <a:rPr lang="en-US" dirty="0" err="1"/>
              <a:t>sekmesine</a:t>
            </a:r>
            <a:r>
              <a:rPr lang="en-US" dirty="0"/>
              <a:t> </a:t>
            </a:r>
            <a:r>
              <a:rPr lang="en-US" dirty="0" err="1"/>
              <a:t>tıklayarak</a:t>
            </a:r>
            <a:r>
              <a:rPr lang="en-US" dirty="0"/>
              <a:t> </a:t>
            </a:r>
            <a:r>
              <a:rPr lang="en-US" dirty="0" err="1"/>
              <a:t>ulaşabilirsiniz</a:t>
            </a:r>
            <a:r>
              <a:rPr lang="en-US" dirty="0"/>
              <a:t>.</a:t>
            </a:r>
          </a:p>
        </p:txBody>
      </p:sp>
    </p:spTree>
    <p:extLst>
      <p:ext uri="{BB962C8B-B14F-4D97-AF65-F5344CB8AC3E}">
        <p14:creationId xmlns:p14="http://schemas.microsoft.com/office/powerpoint/2010/main" val="34967300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331</TotalTime>
  <Words>1182</Words>
  <Application>Microsoft Office PowerPoint</Application>
  <PresentationFormat>Geniş ekran</PresentationFormat>
  <Paragraphs>130</Paragraphs>
  <Slides>31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Arial</vt:lpstr>
      <vt:lpstr>Calibri</vt:lpstr>
      <vt:lpstr>Cambria</vt:lpstr>
      <vt:lpstr>Century Gothic</vt:lpstr>
      <vt:lpstr>Open Sans</vt:lpstr>
      <vt:lpstr>Open Sans Condensed</vt:lpstr>
      <vt:lpstr>Wingdings 3</vt:lpstr>
      <vt:lpstr>Duman</vt:lpstr>
      <vt:lpstr>T.C.  Kütahya Dumlupınar Üniversitesi Mühendislik Fakültesi Bilgisayar Mühendisliği Bölümü</vt:lpstr>
      <vt:lpstr>Bilgisayar Mühendisliği Nedir ? </vt:lpstr>
      <vt:lpstr>Nerelerde Çalışır ? </vt:lpstr>
      <vt:lpstr>Mezunların Unvanları Nelerdir ? </vt:lpstr>
      <vt:lpstr>Bölüm Tanıtımı </vt:lpstr>
      <vt:lpstr>Bölüm İdaresi</vt:lpstr>
      <vt:lpstr>Akademik Kadro – Öğretim Üyeleri</vt:lpstr>
      <vt:lpstr>Akademik Kadro - Araştırma Görevlileri</vt:lpstr>
      <vt:lpstr>Bölüm Dersleri</vt:lpstr>
      <vt:lpstr>Bölüm Dersleri</vt:lpstr>
      <vt:lpstr>Bölüm Dersleri</vt:lpstr>
      <vt:lpstr>Bölüm Dersleri</vt:lpstr>
      <vt:lpstr>Bölüm Dersleri</vt:lpstr>
      <vt:lpstr>Eğitim imkanları</vt:lpstr>
      <vt:lpstr>Laboratuvar İmkanları</vt:lpstr>
      <vt:lpstr>Bilgisayar Laboratuvarı</vt:lpstr>
      <vt:lpstr>Gömülü Sistemler Laboratuvarı</vt:lpstr>
      <vt:lpstr>Gömülü Sistemler / Mikrodenetleyici Laboratuvarı</vt:lpstr>
      <vt:lpstr>Gömülü Sistemler / Mikrodenetleyici Laboratuvarı </vt:lpstr>
      <vt:lpstr>Gömülü Sistemler / İleri Lojik Tasarım Laboratuvarı</vt:lpstr>
      <vt:lpstr>Gömülü Sistemler / Nesnelerin İnterneti Geliştirme Laboratuvarı </vt:lpstr>
      <vt:lpstr>Yapay Zeka Laboratuvarı</vt:lpstr>
      <vt:lpstr>Ölçme ve Devre Laboratuvarı</vt:lpstr>
      <vt:lpstr>Lojik Tasarım Laboratuvarı</vt:lpstr>
      <vt:lpstr>Teknik Dersler</vt:lpstr>
      <vt:lpstr>Staj</vt:lpstr>
      <vt:lpstr>Mezun Nitelikleri</vt:lpstr>
      <vt:lpstr>Bölümümüz Tarafından Düzenlenen Etkinlikler</vt:lpstr>
      <vt:lpstr>Bölümümüz Tarafından Düzenlenen Etkinlikler</vt:lpstr>
      <vt:lpstr>Bilgisayar Mühendisliği Konum</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Kütahya Dumlupınar Üniversitesi Mühendislik Fakültesi Bilgisayar Mühendisliği Bölümü</dc:title>
  <dc:creator>HATEM DUMLU</dc:creator>
  <cp:lastModifiedBy>Hatem Dumlu</cp:lastModifiedBy>
  <cp:revision>20</cp:revision>
  <dcterms:created xsi:type="dcterms:W3CDTF">2021-04-15T10:51:58Z</dcterms:created>
  <dcterms:modified xsi:type="dcterms:W3CDTF">2023-07-30T20:38:02Z</dcterms:modified>
</cp:coreProperties>
</file>