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8" r:id="rId3"/>
    <p:sldId id="262" r:id="rId4"/>
    <p:sldId id="259" r:id="rId5"/>
    <p:sldId id="264" r:id="rId6"/>
    <p:sldId id="261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5" autoAdjust="0"/>
  </p:normalViewPr>
  <p:slideViewPr>
    <p:cSldViewPr>
      <p:cViewPr varScale="1">
        <p:scale>
          <a:sx n="89" d="100"/>
          <a:sy n="89" d="100"/>
        </p:scale>
        <p:origin x="104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3F4AB-3D35-46D4-9D51-00343ED134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EE9F52D-63FA-4DE1-8364-9822E2941473}">
      <dgm:prSet custT="1"/>
      <dgm:spPr/>
      <dgm:t>
        <a:bodyPr/>
        <a:lstStyle/>
        <a:p>
          <a:pPr rtl="0"/>
          <a:r>
            <a:rPr lang="tr-TR" sz="1400" b="0" i="0" dirty="0" smtClean="0"/>
            <a:t>Bilgisayar Mühendisi, sorunu çözümleyen, sistemi tasarlayan ve alt yapısını oluşturan kimsedir; doğrudan programcılık yapmaz ama bu ve benzeri aşamalardan da mutlaka geçer</a:t>
          </a:r>
          <a:r>
            <a:rPr lang="tr-TR" sz="1400" b="1" i="1" dirty="0" smtClean="0"/>
            <a:t>.</a:t>
          </a:r>
          <a:r>
            <a:rPr lang="tr-TR" sz="1050" b="1" i="1" dirty="0" smtClean="0"/>
            <a:t/>
          </a:r>
          <a:br>
            <a:rPr lang="tr-TR" sz="1050" b="1" i="1" dirty="0" smtClean="0"/>
          </a:br>
          <a:endParaRPr lang="tr-TR" sz="1050" dirty="0"/>
        </a:p>
      </dgm:t>
    </dgm:pt>
    <dgm:pt modelId="{2E1A6174-CFD7-4B1E-81B4-C6A04B1E6985}" type="parTrans" cxnId="{CC7AF326-F126-48EE-B1CF-F3D0F75EBFDA}">
      <dgm:prSet/>
      <dgm:spPr/>
      <dgm:t>
        <a:bodyPr/>
        <a:lstStyle/>
        <a:p>
          <a:endParaRPr lang="tr-TR"/>
        </a:p>
      </dgm:t>
    </dgm:pt>
    <dgm:pt modelId="{8602EB99-5D9B-45C4-B1B2-D2748D16D3FE}" type="sibTrans" cxnId="{CC7AF326-F126-48EE-B1CF-F3D0F75EBFDA}">
      <dgm:prSet/>
      <dgm:spPr/>
      <dgm:t>
        <a:bodyPr/>
        <a:lstStyle/>
        <a:p>
          <a:endParaRPr lang="tr-TR"/>
        </a:p>
      </dgm:t>
    </dgm:pt>
    <dgm:pt modelId="{5AF0C235-B696-4CA5-93F5-534B1450063C}">
      <dgm:prSet custT="1"/>
      <dgm:spPr/>
      <dgm:t>
        <a:bodyPr/>
        <a:lstStyle/>
        <a:p>
          <a:pPr rtl="0"/>
          <a:r>
            <a:rPr lang="tr-TR" sz="1400" dirty="0" smtClean="0"/>
            <a:t>Yazılım/Donanım Şirketleri</a:t>
          </a:r>
        </a:p>
        <a:p>
          <a:pPr rtl="0"/>
          <a:r>
            <a:rPr lang="tr-TR" sz="1400" dirty="0" smtClean="0"/>
            <a:t>Haberleşme Sektörü</a:t>
          </a:r>
        </a:p>
        <a:p>
          <a:pPr rtl="0"/>
          <a:r>
            <a:rPr lang="tr-TR" sz="1400" dirty="0" smtClean="0"/>
            <a:t>Ticaret Sektörü, Banka-Finans</a:t>
          </a:r>
        </a:p>
        <a:p>
          <a:pPr rtl="0"/>
          <a:r>
            <a:rPr lang="tr-TR" sz="1400" dirty="0" smtClean="0"/>
            <a:t>Turizm-Eğlence-Oyun Sektörü </a:t>
          </a:r>
        </a:p>
        <a:p>
          <a:pPr rtl="0"/>
          <a:r>
            <a:rPr lang="tr-TR" sz="1400" dirty="0" smtClean="0"/>
            <a:t>Kamu Kurumları</a:t>
          </a:r>
        </a:p>
        <a:p>
          <a:pPr rtl="0"/>
          <a:r>
            <a:rPr lang="tr-TR" sz="1400" dirty="0" smtClean="0"/>
            <a:t>Üniversiteler</a:t>
          </a:r>
        </a:p>
      </dgm:t>
    </dgm:pt>
    <dgm:pt modelId="{67F5975A-D140-477F-B595-879AEAA77673}" type="parTrans" cxnId="{0CF91C3F-C31D-4363-81C1-3866FA1C9A11}">
      <dgm:prSet/>
      <dgm:spPr/>
      <dgm:t>
        <a:bodyPr/>
        <a:lstStyle/>
        <a:p>
          <a:endParaRPr lang="tr-TR"/>
        </a:p>
      </dgm:t>
    </dgm:pt>
    <dgm:pt modelId="{BE0458B6-07E1-48F1-9989-7202C66085AE}" type="sibTrans" cxnId="{0CF91C3F-C31D-4363-81C1-3866FA1C9A11}">
      <dgm:prSet/>
      <dgm:spPr/>
      <dgm:t>
        <a:bodyPr/>
        <a:lstStyle/>
        <a:p>
          <a:endParaRPr lang="tr-TR"/>
        </a:p>
      </dgm:t>
    </dgm:pt>
    <dgm:pt modelId="{0A455A37-DC36-47B5-806C-D4F3BBE3934F}">
      <dgm:prSet custT="1"/>
      <dgm:spPr/>
      <dgm:t>
        <a:bodyPr/>
        <a:lstStyle/>
        <a:p>
          <a:pPr rtl="0"/>
          <a:r>
            <a:rPr lang="tr-TR" sz="1300" dirty="0" smtClean="0"/>
            <a:t>Yazılım Mimarı</a:t>
          </a:r>
        </a:p>
        <a:p>
          <a:pPr rtl="0"/>
          <a:r>
            <a:rPr lang="tr-TR" sz="1300" dirty="0" smtClean="0"/>
            <a:t>Ağ Uzmanı</a:t>
          </a:r>
          <a:endParaRPr lang="tr-TR" sz="1300" dirty="0" smtClean="0"/>
        </a:p>
        <a:p>
          <a:pPr rtl="0"/>
          <a:r>
            <a:rPr lang="tr-TR" sz="1300" dirty="0" smtClean="0"/>
            <a:t>Sistem </a:t>
          </a:r>
          <a:r>
            <a:rPr lang="tr-TR" sz="1300" dirty="0" smtClean="0"/>
            <a:t>Mühendisi</a:t>
          </a:r>
          <a:endParaRPr lang="tr-TR" sz="1300" dirty="0" smtClean="0"/>
        </a:p>
        <a:p>
          <a:pPr rtl="0"/>
          <a:r>
            <a:rPr lang="tr-TR" sz="1300" dirty="0" err="1" smtClean="0"/>
            <a:t>Veritabanı</a:t>
          </a:r>
          <a:r>
            <a:rPr lang="tr-TR" sz="1300" dirty="0" smtClean="0"/>
            <a:t> </a:t>
          </a:r>
          <a:r>
            <a:rPr lang="tr-TR" sz="1300" dirty="0" smtClean="0"/>
            <a:t>Yöneticisi</a:t>
          </a:r>
          <a:endParaRPr lang="tr-TR" sz="1300" dirty="0" smtClean="0"/>
        </a:p>
        <a:p>
          <a:pPr rtl="0"/>
          <a:r>
            <a:rPr lang="tr-TR" sz="1300" dirty="0" smtClean="0"/>
            <a:t>IT </a:t>
          </a:r>
          <a:r>
            <a:rPr lang="tr-TR" sz="1300" dirty="0" smtClean="0"/>
            <a:t>Yöneticisi</a:t>
          </a:r>
        </a:p>
        <a:p>
          <a:pPr rtl="0"/>
          <a:r>
            <a:rPr lang="tr-TR" sz="1300" dirty="0" smtClean="0"/>
            <a:t>Test Mühendisi</a:t>
          </a:r>
          <a:endParaRPr lang="tr-TR" sz="1300" dirty="0"/>
        </a:p>
      </dgm:t>
    </dgm:pt>
    <dgm:pt modelId="{8F1D514E-84E1-4DBC-8DD5-9A646849970B}" type="parTrans" cxnId="{045D2627-FBD3-440E-B1EB-35C7972BE591}">
      <dgm:prSet/>
      <dgm:spPr/>
      <dgm:t>
        <a:bodyPr/>
        <a:lstStyle/>
        <a:p>
          <a:endParaRPr lang="tr-TR"/>
        </a:p>
      </dgm:t>
    </dgm:pt>
    <dgm:pt modelId="{29D4D9FD-1992-46FE-B51E-F5929E45F8B2}" type="sibTrans" cxnId="{045D2627-FBD3-440E-B1EB-35C7972BE591}">
      <dgm:prSet/>
      <dgm:spPr/>
      <dgm:t>
        <a:bodyPr/>
        <a:lstStyle/>
        <a:p>
          <a:endParaRPr lang="tr-TR"/>
        </a:p>
      </dgm:t>
    </dgm:pt>
    <dgm:pt modelId="{E12A7E17-4C50-4718-8A30-D136F3E076AB}" type="pres">
      <dgm:prSet presAssocID="{5C13F4AB-3D35-46D4-9D51-00343ED134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DDCE88E-996A-44A5-B8BB-75653345E862}" type="pres">
      <dgm:prSet presAssocID="{BEE9F52D-63FA-4DE1-8364-9822E2941473}" presName="linNode" presStyleCnt="0"/>
      <dgm:spPr/>
    </dgm:pt>
    <dgm:pt modelId="{416C2276-0A31-4847-8662-1CF6B3393A23}" type="pres">
      <dgm:prSet presAssocID="{BEE9F52D-63FA-4DE1-8364-9822E2941473}" presName="parentText" presStyleLbl="node1" presStyleIdx="0" presStyleCnt="3" custScaleX="205930" custScaleY="32689" custLinFactNeighborX="30979" custLinFactNeighborY="272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725622-B0C4-4D90-BA92-81BC4985B99E}" type="pres">
      <dgm:prSet presAssocID="{8602EB99-5D9B-45C4-B1B2-D2748D16D3FE}" presName="sp" presStyleCnt="0"/>
      <dgm:spPr/>
    </dgm:pt>
    <dgm:pt modelId="{CD3BABE7-98AF-4EBF-8858-A0AE33ECA9FA}" type="pres">
      <dgm:prSet presAssocID="{5AF0C235-B696-4CA5-93F5-534B1450063C}" presName="linNode" presStyleCnt="0"/>
      <dgm:spPr/>
    </dgm:pt>
    <dgm:pt modelId="{DCAFBFE2-09EC-4561-B3DB-E03BF1BD94A3}" type="pres">
      <dgm:prSet presAssocID="{5AF0C235-B696-4CA5-93F5-534B1450063C}" presName="parentText" presStyleLbl="node1" presStyleIdx="1" presStyleCnt="3" custScaleX="206639" custScaleY="31890" custLinFactNeighborX="30979" custLinFactNeighborY="218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3047ED-90B0-4934-A5C6-25880F524047}" type="pres">
      <dgm:prSet presAssocID="{BE0458B6-07E1-48F1-9989-7202C66085AE}" presName="sp" presStyleCnt="0"/>
      <dgm:spPr/>
    </dgm:pt>
    <dgm:pt modelId="{64119D20-5AF3-4C59-9884-A536DAAA570D}" type="pres">
      <dgm:prSet presAssocID="{0A455A37-DC36-47B5-806C-D4F3BBE3934F}" presName="linNode" presStyleCnt="0"/>
      <dgm:spPr/>
    </dgm:pt>
    <dgm:pt modelId="{930B320C-7064-4BEF-A14C-3F99256A5440}" type="pres">
      <dgm:prSet presAssocID="{0A455A37-DC36-47B5-806C-D4F3BBE3934F}" presName="parentText" presStyleLbl="node1" presStyleIdx="2" presStyleCnt="3" custScaleX="206639" custScaleY="32243" custLinFactNeighborX="31334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C33FF07-84DF-4425-B7DE-37C7D9C36D10}" type="presOf" srcId="{0A455A37-DC36-47B5-806C-D4F3BBE3934F}" destId="{930B320C-7064-4BEF-A14C-3F99256A5440}" srcOrd="0" destOrd="0" presId="urn:microsoft.com/office/officeart/2005/8/layout/vList5"/>
    <dgm:cxn modelId="{27ABCC4B-22C2-48EA-8BED-00323278A693}" type="presOf" srcId="{5C13F4AB-3D35-46D4-9D51-00343ED13455}" destId="{E12A7E17-4C50-4718-8A30-D136F3E076AB}" srcOrd="0" destOrd="0" presId="urn:microsoft.com/office/officeart/2005/8/layout/vList5"/>
    <dgm:cxn modelId="{CC7AF326-F126-48EE-B1CF-F3D0F75EBFDA}" srcId="{5C13F4AB-3D35-46D4-9D51-00343ED13455}" destId="{BEE9F52D-63FA-4DE1-8364-9822E2941473}" srcOrd="0" destOrd="0" parTransId="{2E1A6174-CFD7-4B1E-81B4-C6A04B1E6985}" sibTransId="{8602EB99-5D9B-45C4-B1B2-D2748D16D3FE}"/>
    <dgm:cxn modelId="{26CBF666-9B19-4214-AD53-35F9A56A1A5B}" type="presOf" srcId="{5AF0C235-B696-4CA5-93F5-534B1450063C}" destId="{DCAFBFE2-09EC-4561-B3DB-E03BF1BD94A3}" srcOrd="0" destOrd="0" presId="urn:microsoft.com/office/officeart/2005/8/layout/vList5"/>
    <dgm:cxn modelId="{3797C579-E21A-4476-A85F-4F093E6A7D01}" type="presOf" srcId="{BEE9F52D-63FA-4DE1-8364-9822E2941473}" destId="{416C2276-0A31-4847-8662-1CF6B3393A23}" srcOrd="0" destOrd="0" presId="urn:microsoft.com/office/officeart/2005/8/layout/vList5"/>
    <dgm:cxn modelId="{045D2627-FBD3-440E-B1EB-35C7972BE591}" srcId="{5C13F4AB-3D35-46D4-9D51-00343ED13455}" destId="{0A455A37-DC36-47B5-806C-D4F3BBE3934F}" srcOrd="2" destOrd="0" parTransId="{8F1D514E-84E1-4DBC-8DD5-9A646849970B}" sibTransId="{29D4D9FD-1992-46FE-B51E-F5929E45F8B2}"/>
    <dgm:cxn modelId="{0CF91C3F-C31D-4363-81C1-3866FA1C9A11}" srcId="{5C13F4AB-3D35-46D4-9D51-00343ED13455}" destId="{5AF0C235-B696-4CA5-93F5-534B1450063C}" srcOrd="1" destOrd="0" parTransId="{67F5975A-D140-477F-B595-879AEAA77673}" sibTransId="{BE0458B6-07E1-48F1-9989-7202C66085AE}"/>
    <dgm:cxn modelId="{A9D0B8FC-25CF-4F07-9C15-DBB14FB95BA9}" type="presParOf" srcId="{E12A7E17-4C50-4718-8A30-D136F3E076AB}" destId="{7DDCE88E-996A-44A5-B8BB-75653345E862}" srcOrd="0" destOrd="0" presId="urn:microsoft.com/office/officeart/2005/8/layout/vList5"/>
    <dgm:cxn modelId="{BF8CC9BC-16FD-4652-9C7B-4E3BD1EA42D8}" type="presParOf" srcId="{7DDCE88E-996A-44A5-B8BB-75653345E862}" destId="{416C2276-0A31-4847-8662-1CF6B3393A23}" srcOrd="0" destOrd="0" presId="urn:microsoft.com/office/officeart/2005/8/layout/vList5"/>
    <dgm:cxn modelId="{A31288E3-27DF-4F8E-852B-96CAA7345E53}" type="presParOf" srcId="{E12A7E17-4C50-4718-8A30-D136F3E076AB}" destId="{1C725622-B0C4-4D90-BA92-81BC4985B99E}" srcOrd="1" destOrd="0" presId="urn:microsoft.com/office/officeart/2005/8/layout/vList5"/>
    <dgm:cxn modelId="{59BE138E-158E-4DE3-8ECA-682E5F4FC673}" type="presParOf" srcId="{E12A7E17-4C50-4718-8A30-D136F3E076AB}" destId="{CD3BABE7-98AF-4EBF-8858-A0AE33ECA9FA}" srcOrd="2" destOrd="0" presId="urn:microsoft.com/office/officeart/2005/8/layout/vList5"/>
    <dgm:cxn modelId="{638170B7-FB13-4D7C-8CD4-81CF2E9AB8B1}" type="presParOf" srcId="{CD3BABE7-98AF-4EBF-8858-A0AE33ECA9FA}" destId="{DCAFBFE2-09EC-4561-B3DB-E03BF1BD94A3}" srcOrd="0" destOrd="0" presId="urn:microsoft.com/office/officeart/2005/8/layout/vList5"/>
    <dgm:cxn modelId="{A111220F-992D-4B33-9065-33F7A5A4C1B4}" type="presParOf" srcId="{E12A7E17-4C50-4718-8A30-D136F3E076AB}" destId="{C33047ED-90B0-4934-A5C6-25880F524047}" srcOrd="3" destOrd="0" presId="urn:microsoft.com/office/officeart/2005/8/layout/vList5"/>
    <dgm:cxn modelId="{8954BCE3-7255-496C-9991-DA843B4D6AFA}" type="presParOf" srcId="{E12A7E17-4C50-4718-8A30-D136F3E076AB}" destId="{64119D20-5AF3-4C59-9884-A536DAAA570D}" srcOrd="4" destOrd="0" presId="urn:microsoft.com/office/officeart/2005/8/layout/vList5"/>
    <dgm:cxn modelId="{D54846BB-1C47-47A2-B37A-BF7AC96E7BDB}" type="presParOf" srcId="{64119D20-5AF3-4C59-9884-A536DAAA570D}" destId="{930B320C-7064-4BEF-A14C-3F99256A544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971A8-34A9-4C7C-BD34-00C1623E86E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AD838F4-9B4E-4124-A721-42EA38357554}">
      <dgm:prSet custT="1"/>
      <dgm:spPr/>
      <dgm:t>
        <a:bodyPr/>
        <a:lstStyle/>
        <a:p>
          <a:pPr rtl="0"/>
          <a:r>
            <a:rPr lang="tr-TR" sz="1600" dirty="0" smtClean="0"/>
            <a:t>1994 yılında bölüm kurulmuştur.</a:t>
          </a:r>
          <a:endParaRPr lang="tr-TR" sz="1600" dirty="0"/>
        </a:p>
      </dgm:t>
    </dgm:pt>
    <dgm:pt modelId="{F8B48067-34DD-46E4-8729-31BED89F7494}" type="parTrans" cxnId="{8817DFF6-FB18-4E2B-BA8A-93AACF73B3B3}">
      <dgm:prSet/>
      <dgm:spPr/>
      <dgm:t>
        <a:bodyPr/>
        <a:lstStyle/>
        <a:p>
          <a:endParaRPr lang="tr-TR"/>
        </a:p>
      </dgm:t>
    </dgm:pt>
    <dgm:pt modelId="{C218A064-486D-4F95-9D61-7F45C4E1932F}" type="sibTrans" cxnId="{8817DFF6-FB18-4E2B-BA8A-93AACF73B3B3}">
      <dgm:prSet/>
      <dgm:spPr/>
      <dgm:t>
        <a:bodyPr/>
        <a:lstStyle/>
        <a:p>
          <a:endParaRPr lang="tr-TR"/>
        </a:p>
      </dgm:t>
    </dgm:pt>
    <dgm:pt modelId="{BB33DD12-4EAE-4E2B-9098-084013F03A73}">
      <dgm:prSet custT="1"/>
      <dgm:spPr/>
      <dgm:t>
        <a:bodyPr/>
        <a:lstStyle/>
        <a:p>
          <a:pPr rtl="0"/>
          <a:r>
            <a:rPr lang="tr-TR" sz="1600" dirty="0" smtClean="0"/>
            <a:t>2005 yılında ilk öğrenciler alındı.</a:t>
          </a:r>
          <a:endParaRPr lang="tr-TR" sz="1600" dirty="0"/>
        </a:p>
      </dgm:t>
    </dgm:pt>
    <dgm:pt modelId="{8A746E87-CCDB-4C42-9B39-37818FBB9F94}" type="parTrans" cxnId="{37A2D2FF-CD90-4885-B9AE-EC3BE21B2B28}">
      <dgm:prSet/>
      <dgm:spPr/>
      <dgm:t>
        <a:bodyPr/>
        <a:lstStyle/>
        <a:p>
          <a:endParaRPr lang="tr-TR"/>
        </a:p>
      </dgm:t>
    </dgm:pt>
    <dgm:pt modelId="{71E99CEB-B23E-4CED-99F3-A3147B7418A6}" type="sibTrans" cxnId="{37A2D2FF-CD90-4885-B9AE-EC3BE21B2B28}">
      <dgm:prSet/>
      <dgm:spPr/>
      <dgm:t>
        <a:bodyPr/>
        <a:lstStyle/>
        <a:p>
          <a:endParaRPr lang="tr-TR"/>
        </a:p>
      </dgm:t>
    </dgm:pt>
    <dgm:pt modelId="{11DDA3B8-097D-44C6-A24C-FFBFA6A84927}">
      <dgm:prSet custT="1"/>
      <dgm:spPr/>
      <dgm:t>
        <a:bodyPr anchor="ctr"/>
        <a:lstStyle/>
        <a:p>
          <a:pPr algn="l" rtl="0"/>
          <a:r>
            <a:rPr lang="tr-TR" sz="1600" b="1" dirty="0" smtClean="0"/>
            <a:t>Akademik Personel</a:t>
          </a:r>
          <a:endParaRPr lang="tr-TR" sz="1600" dirty="0"/>
        </a:p>
      </dgm:t>
    </dgm:pt>
    <dgm:pt modelId="{AC5375D4-01DF-4D63-89A8-916CBB7BCBB9}" type="parTrans" cxnId="{80E69A9C-DF6D-4608-BB42-9928AA491DD3}">
      <dgm:prSet/>
      <dgm:spPr/>
      <dgm:t>
        <a:bodyPr/>
        <a:lstStyle/>
        <a:p>
          <a:endParaRPr lang="tr-TR"/>
        </a:p>
      </dgm:t>
    </dgm:pt>
    <dgm:pt modelId="{EAE4AA9C-DA66-4E68-AF77-BA515C9DAB94}" type="sibTrans" cxnId="{80E69A9C-DF6D-4608-BB42-9928AA491DD3}">
      <dgm:prSet/>
      <dgm:spPr/>
      <dgm:t>
        <a:bodyPr/>
        <a:lstStyle/>
        <a:p>
          <a:endParaRPr lang="tr-TR"/>
        </a:p>
      </dgm:t>
    </dgm:pt>
    <dgm:pt modelId="{6CD1F301-C92C-41DB-8A10-C2DABE6BE778}">
      <dgm:prSet custT="1"/>
      <dgm:spPr/>
      <dgm:t>
        <a:bodyPr anchor="ctr"/>
        <a:lstStyle/>
        <a:p>
          <a:pPr algn="l" rtl="0"/>
          <a:r>
            <a:rPr lang="tr-TR" sz="1600" dirty="0" smtClean="0"/>
            <a:t>4 </a:t>
          </a:r>
          <a:r>
            <a:rPr lang="tr-TR" sz="1600" dirty="0" smtClean="0"/>
            <a:t>Araştırma Görevlisi</a:t>
          </a:r>
          <a:endParaRPr lang="tr-TR" sz="1600" dirty="0"/>
        </a:p>
      </dgm:t>
    </dgm:pt>
    <dgm:pt modelId="{B265419F-D04B-45B2-B58B-79D9E5674A72}" type="parTrans" cxnId="{C205D4BD-5C55-48F8-96E7-64D11BDF24EF}">
      <dgm:prSet/>
      <dgm:spPr/>
      <dgm:t>
        <a:bodyPr/>
        <a:lstStyle/>
        <a:p>
          <a:endParaRPr lang="tr-TR"/>
        </a:p>
      </dgm:t>
    </dgm:pt>
    <dgm:pt modelId="{15F74431-938D-406E-A90B-59333DA4865C}" type="sibTrans" cxnId="{C205D4BD-5C55-48F8-96E7-64D11BDF24EF}">
      <dgm:prSet/>
      <dgm:spPr/>
      <dgm:t>
        <a:bodyPr/>
        <a:lstStyle/>
        <a:p>
          <a:endParaRPr lang="tr-TR"/>
        </a:p>
      </dgm:t>
    </dgm:pt>
    <dgm:pt modelId="{62304D2A-6546-4E0C-B77F-0C10EA331A7C}">
      <dgm:prSet custT="1"/>
      <dgm:spPr/>
      <dgm:t>
        <a:bodyPr anchor="ctr"/>
        <a:lstStyle/>
        <a:p>
          <a:pPr algn="l" rtl="0"/>
          <a:r>
            <a:rPr lang="tr-TR" sz="1600" dirty="0" smtClean="0"/>
            <a:t>4 Yardımcı Doçent</a:t>
          </a:r>
          <a:endParaRPr lang="tr-TR" sz="1600" dirty="0"/>
        </a:p>
      </dgm:t>
    </dgm:pt>
    <dgm:pt modelId="{B4CEE966-7187-45D6-9756-796B416B6704}" type="parTrans" cxnId="{347A256E-D552-42D6-9D96-95849CB21840}">
      <dgm:prSet/>
      <dgm:spPr/>
      <dgm:t>
        <a:bodyPr/>
        <a:lstStyle/>
        <a:p>
          <a:endParaRPr lang="tr-TR"/>
        </a:p>
      </dgm:t>
    </dgm:pt>
    <dgm:pt modelId="{EBAA41B3-3D3F-4939-BA3F-DF62ED8FD6DE}" type="sibTrans" cxnId="{347A256E-D552-42D6-9D96-95849CB21840}">
      <dgm:prSet/>
      <dgm:spPr/>
      <dgm:t>
        <a:bodyPr/>
        <a:lstStyle/>
        <a:p>
          <a:endParaRPr lang="tr-TR"/>
        </a:p>
      </dgm:t>
    </dgm:pt>
    <dgm:pt modelId="{4B335710-8484-451A-9B98-E962A528F877}">
      <dgm:prSet custT="1"/>
      <dgm:spPr/>
      <dgm:t>
        <a:bodyPr anchor="ctr"/>
        <a:lstStyle/>
        <a:p>
          <a:pPr algn="l" rtl="0"/>
          <a:r>
            <a:rPr lang="tr-TR" sz="1600" dirty="0" smtClean="0"/>
            <a:t>2 Doçent</a:t>
          </a:r>
          <a:endParaRPr lang="tr-TR" sz="1600" dirty="0"/>
        </a:p>
      </dgm:t>
    </dgm:pt>
    <dgm:pt modelId="{D850E260-972C-4FF8-BC86-20CFFB1EF8AD}" type="parTrans" cxnId="{E94949CB-E371-4E91-88D6-3BF8BE6E6BD9}">
      <dgm:prSet/>
      <dgm:spPr/>
      <dgm:t>
        <a:bodyPr/>
        <a:lstStyle/>
        <a:p>
          <a:endParaRPr lang="tr-TR"/>
        </a:p>
      </dgm:t>
    </dgm:pt>
    <dgm:pt modelId="{B3430A2C-FB32-45CA-B80C-28AE24C106E5}" type="sibTrans" cxnId="{E94949CB-E371-4E91-88D6-3BF8BE6E6BD9}">
      <dgm:prSet/>
      <dgm:spPr/>
      <dgm:t>
        <a:bodyPr/>
        <a:lstStyle/>
        <a:p>
          <a:endParaRPr lang="tr-TR"/>
        </a:p>
      </dgm:t>
    </dgm:pt>
    <dgm:pt modelId="{B6018999-FB41-454C-A919-5841FB53C033}" type="pres">
      <dgm:prSet presAssocID="{EF9971A8-34A9-4C7C-BD34-00C1623E86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558A8D8-7192-4E19-8E71-19A26F7F2809}" type="pres">
      <dgm:prSet presAssocID="{6AD838F4-9B4E-4124-A721-42EA383575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1C8232-FC8D-4B54-BB9E-EDA9DC105341}" type="pres">
      <dgm:prSet presAssocID="{C218A064-486D-4F95-9D61-7F45C4E1932F}" presName="sibTrans" presStyleCnt="0"/>
      <dgm:spPr/>
    </dgm:pt>
    <dgm:pt modelId="{04446250-548E-411D-B311-2AAA251E364E}" type="pres">
      <dgm:prSet presAssocID="{BB33DD12-4EAE-4E2B-9098-084013F03A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C9ADDC-32BF-40C2-BF6D-D46A66128076}" type="pres">
      <dgm:prSet presAssocID="{71E99CEB-B23E-4CED-99F3-A3147B7418A6}" presName="sibTrans" presStyleCnt="0"/>
      <dgm:spPr/>
    </dgm:pt>
    <dgm:pt modelId="{3C7CB83A-4A16-44B3-8206-7FF3CFFAEE02}" type="pres">
      <dgm:prSet presAssocID="{11DDA3B8-097D-44C6-A24C-FFBFA6A849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94949CB-E371-4E91-88D6-3BF8BE6E6BD9}" srcId="{11DDA3B8-097D-44C6-A24C-FFBFA6A84927}" destId="{4B335710-8484-451A-9B98-E962A528F877}" srcOrd="0" destOrd="0" parTransId="{D850E260-972C-4FF8-BC86-20CFFB1EF8AD}" sibTransId="{B3430A2C-FB32-45CA-B80C-28AE24C106E5}"/>
    <dgm:cxn modelId="{C205D4BD-5C55-48F8-96E7-64D11BDF24EF}" srcId="{11DDA3B8-097D-44C6-A24C-FFBFA6A84927}" destId="{6CD1F301-C92C-41DB-8A10-C2DABE6BE778}" srcOrd="2" destOrd="0" parTransId="{B265419F-D04B-45B2-B58B-79D9E5674A72}" sibTransId="{15F74431-938D-406E-A90B-59333DA4865C}"/>
    <dgm:cxn modelId="{C03BFEA2-492C-43A2-A1B4-F3C388E20FF0}" type="presOf" srcId="{6CD1F301-C92C-41DB-8A10-C2DABE6BE778}" destId="{3C7CB83A-4A16-44B3-8206-7FF3CFFAEE02}" srcOrd="0" destOrd="3" presId="urn:microsoft.com/office/officeart/2005/8/layout/hList6"/>
    <dgm:cxn modelId="{37A2D2FF-CD90-4885-B9AE-EC3BE21B2B28}" srcId="{EF9971A8-34A9-4C7C-BD34-00C1623E86E0}" destId="{BB33DD12-4EAE-4E2B-9098-084013F03A73}" srcOrd="1" destOrd="0" parTransId="{8A746E87-CCDB-4C42-9B39-37818FBB9F94}" sibTransId="{71E99CEB-B23E-4CED-99F3-A3147B7418A6}"/>
    <dgm:cxn modelId="{80E69A9C-DF6D-4608-BB42-9928AA491DD3}" srcId="{EF9971A8-34A9-4C7C-BD34-00C1623E86E0}" destId="{11DDA3B8-097D-44C6-A24C-FFBFA6A84927}" srcOrd="2" destOrd="0" parTransId="{AC5375D4-01DF-4D63-89A8-916CBB7BCBB9}" sibTransId="{EAE4AA9C-DA66-4E68-AF77-BA515C9DAB94}"/>
    <dgm:cxn modelId="{347A256E-D552-42D6-9D96-95849CB21840}" srcId="{11DDA3B8-097D-44C6-A24C-FFBFA6A84927}" destId="{62304D2A-6546-4E0C-B77F-0C10EA331A7C}" srcOrd="1" destOrd="0" parTransId="{B4CEE966-7187-45D6-9756-796B416B6704}" sibTransId="{EBAA41B3-3D3F-4939-BA3F-DF62ED8FD6DE}"/>
    <dgm:cxn modelId="{617D135B-96BF-44E6-93BE-3103C502E559}" type="presOf" srcId="{EF9971A8-34A9-4C7C-BD34-00C1623E86E0}" destId="{B6018999-FB41-454C-A919-5841FB53C033}" srcOrd="0" destOrd="0" presId="urn:microsoft.com/office/officeart/2005/8/layout/hList6"/>
    <dgm:cxn modelId="{F3661465-13DB-4761-8650-162FA2568D6F}" type="presOf" srcId="{62304D2A-6546-4E0C-B77F-0C10EA331A7C}" destId="{3C7CB83A-4A16-44B3-8206-7FF3CFFAEE02}" srcOrd="0" destOrd="2" presId="urn:microsoft.com/office/officeart/2005/8/layout/hList6"/>
    <dgm:cxn modelId="{8817DFF6-FB18-4E2B-BA8A-93AACF73B3B3}" srcId="{EF9971A8-34A9-4C7C-BD34-00C1623E86E0}" destId="{6AD838F4-9B4E-4124-A721-42EA38357554}" srcOrd="0" destOrd="0" parTransId="{F8B48067-34DD-46E4-8729-31BED89F7494}" sibTransId="{C218A064-486D-4F95-9D61-7F45C4E1932F}"/>
    <dgm:cxn modelId="{2292CF5A-4D3A-4A22-9109-0DA973901C53}" type="presOf" srcId="{BB33DD12-4EAE-4E2B-9098-084013F03A73}" destId="{04446250-548E-411D-B311-2AAA251E364E}" srcOrd="0" destOrd="0" presId="urn:microsoft.com/office/officeart/2005/8/layout/hList6"/>
    <dgm:cxn modelId="{4A490CAC-9C3C-420C-A04F-C3847EEBC5C5}" type="presOf" srcId="{6AD838F4-9B4E-4124-A721-42EA38357554}" destId="{3558A8D8-7192-4E19-8E71-19A26F7F2809}" srcOrd="0" destOrd="0" presId="urn:microsoft.com/office/officeart/2005/8/layout/hList6"/>
    <dgm:cxn modelId="{EE29BD1D-7B77-4D61-8947-27DF38F0F84D}" type="presOf" srcId="{11DDA3B8-097D-44C6-A24C-FFBFA6A84927}" destId="{3C7CB83A-4A16-44B3-8206-7FF3CFFAEE02}" srcOrd="0" destOrd="0" presId="urn:microsoft.com/office/officeart/2005/8/layout/hList6"/>
    <dgm:cxn modelId="{78312081-9499-4D1B-AF7E-2DF0C703D606}" type="presOf" srcId="{4B335710-8484-451A-9B98-E962A528F877}" destId="{3C7CB83A-4A16-44B3-8206-7FF3CFFAEE02}" srcOrd="0" destOrd="1" presId="urn:microsoft.com/office/officeart/2005/8/layout/hList6"/>
    <dgm:cxn modelId="{66C104EB-FEF4-4FBF-80C9-CD1AEAE3697F}" type="presParOf" srcId="{B6018999-FB41-454C-A919-5841FB53C033}" destId="{3558A8D8-7192-4E19-8E71-19A26F7F2809}" srcOrd="0" destOrd="0" presId="urn:microsoft.com/office/officeart/2005/8/layout/hList6"/>
    <dgm:cxn modelId="{5565CFD8-C2C2-4178-8C36-52A1E23A81A4}" type="presParOf" srcId="{B6018999-FB41-454C-A919-5841FB53C033}" destId="{B41C8232-FC8D-4B54-BB9E-EDA9DC105341}" srcOrd="1" destOrd="0" presId="urn:microsoft.com/office/officeart/2005/8/layout/hList6"/>
    <dgm:cxn modelId="{12B31268-D1EE-4F3F-B2CA-C7201A77CD92}" type="presParOf" srcId="{B6018999-FB41-454C-A919-5841FB53C033}" destId="{04446250-548E-411D-B311-2AAA251E364E}" srcOrd="2" destOrd="0" presId="urn:microsoft.com/office/officeart/2005/8/layout/hList6"/>
    <dgm:cxn modelId="{8A62B6E0-9F29-48DB-9118-3C675A739F28}" type="presParOf" srcId="{B6018999-FB41-454C-A919-5841FB53C033}" destId="{A7C9ADDC-32BF-40C2-BF6D-D46A66128076}" srcOrd="3" destOrd="0" presId="urn:microsoft.com/office/officeart/2005/8/layout/hList6"/>
    <dgm:cxn modelId="{7E6635EB-4EB2-4D86-A888-F1CD25DFB953}" type="presParOf" srcId="{B6018999-FB41-454C-A919-5841FB53C033}" destId="{3C7CB83A-4A16-44B3-8206-7FF3CFFAEE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15AD9-AB86-4E7F-BF1B-30ECDACE8DD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35EEAC7-929C-4D08-BD78-2FC0BD75DB32}">
      <dgm:prSet custT="1"/>
      <dgm:spPr/>
      <dgm:t>
        <a:bodyPr/>
        <a:lstStyle/>
        <a:p>
          <a:pPr algn="ctr" rtl="0"/>
          <a:r>
            <a:rPr lang="tr-TR" sz="1600" dirty="0" smtClean="0"/>
            <a:t>Doç. Dr Alpaslan DUYSAK</a:t>
          </a:r>
          <a:endParaRPr lang="tr-TR" sz="1600" dirty="0"/>
        </a:p>
      </dgm:t>
    </dgm:pt>
    <dgm:pt modelId="{8580950B-8E89-4D23-9ACE-0C327525EC34}" type="parTrans" cxnId="{5F55796D-6182-42C3-ADBF-532930F07014}">
      <dgm:prSet/>
      <dgm:spPr/>
      <dgm:t>
        <a:bodyPr/>
        <a:lstStyle/>
        <a:p>
          <a:pPr algn="ctr"/>
          <a:endParaRPr lang="tr-TR"/>
        </a:p>
      </dgm:t>
    </dgm:pt>
    <dgm:pt modelId="{1B471B2D-4930-48E4-AAF5-D45288FEE1C6}" type="sibTrans" cxnId="{5F55796D-6182-42C3-ADBF-532930F07014}">
      <dgm:prSet/>
      <dgm:spPr/>
      <dgm:t>
        <a:bodyPr/>
        <a:lstStyle/>
        <a:p>
          <a:pPr algn="ctr"/>
          <a:endParaRPr lang="tr-TR"/>
        </a:p>
      </dgm:t>
    </dgm:pt>
    <dgm:pt modelId="{ED262372-15C0-458C-BE45-84DE64DE67A3}">
      <dgm:prSet custT="1"/>
      <dgm:spPr/>
      <dgm:t>
        <a:bodyPr/>
        <a:lstStyle/>
        <a:p>
          <a:pPr algn="ctr" rtl="0"/>
          <a:r>
            <a:rPr lang="tr-TR" sz="1600" dirty="0" smtClean="0"/>
            <a:t>Arş. Gör. Soydan SERTTAŞ</a:t>
          </a:r>
        </a:p>
      </dgm:t>
    </dgm:pt>
    <dgm:pt modelId="{22B5D530-A400-4DDF-BE34-1EA0BFFED128}" type="parTrans" cxnId="{2DD78284-B5A7-4868-87BA-000FEC9236EA}">
      <dgm:prSet/>
      <dgm:spPr/>
      <dgm:t>
        <a:bodyPr/>
        <a:lstStyle/>
        <a:p>
          <a:pPr algn="ctr"/>
          <a:endParaRPr lang="tr-TR"/>
        </a:p>
      </dgm:t>
    </dgm:pt>
    <dgm:pt modelId="{23A298EB-970A-40EB-901E-0531D240AB9F}" type="sibTrans" cxnId="{2DD78284-B5A7-4868-87BA-000FEC9236EA}">
      <dgm:prSet/>
      <dgm:spPr/>
      <dgm:t>
        <a:bodyPr/>
        <a:lstStyle/>
        <a:p>
          <a:pPr algn="ctr"/>
          <a:endParaRPr lang="tr-TR"/>
        </a:p>
      </dgm:t>
    </dgm:pt>
    <dgm:pt modelId="{4B96AD9E-3E0C-46E6-92C8-56D4552F32D4}">
      <dgm:prSet custT="1"/>
      <dgm:spPr/>
      <dgm:t>
        <a:bodyPr/>
        <a:lstStyle/>
        <a:p>
          <a:pPr algn="ctr" rtl="0"/>
          <a:r>
            <a:rPr lang="tr-TR" sz="1600" dirty="0" smtClean="0"/>
            <a:t>Arş. Gör. Gürcan YAVUZ</a:t>
          </a:r>
        </a:p>
      </dgm:t>
    </dgm:pt>
    <dgm:pt modelId="{CE45F62C-734E-43A2-8CA5-D27FAD6EBAD9}" type="parTrans" cxnId="{6C3CB6C6-27EF-42D2-97E3-D03BE8378FB5}">
      <dgm:prSet/>
      <dgm:spPr/>
      <dgm:t>
        <a:bodyPr/>
        <a:lstStyle/>
        <a:p>
          <a:pPr algn="ctr"/>
          <a:endParaRPr lang="tr-TR"/>
        </a:p>
      </dgm:t>
    </dgm:pt>
    <dgm:pt modelId="{8B257697-25B0-4840-92A6-10916F331A02}" type="sibTrans" cxnId="{6C3CB6C6-27EF-42D2-97E3-D03BE8378FB5}">
      <dgm:prSet/>
      <dgm:spPr/>
      <dgm:t>
        <a:bodyPr/>
        <a:lstStyle/>
        <a:p>
          <a:pPr algn="ctr"/>
          <a:endParaRPr lang="tr-TR"/>
        </a:p>
      </dgm:t>
    </dgm:pt>
    <dgm:pt modelId="{67CFE86D-452E-4A1A-89BE-02E9129F6B2C}">
      <dgm:prSet custT="1"/>
      <dgm:spPr/>
      <dgm:t>
        <a:bodyPr/>
        <a:lstStyle/>
        <a:p>
          <a:r>
            <a:rPr lang="tr-TR" sz="1600" dirty="0" smtClean="0"/>
            <a:t>Arş. Gör. Pınar ÖZEN</a:t>
          </a:r>
          <a:endParaRPr lang="tr-TR" sz="1600" dirty="0"/>
        </a:p>
      </dgm:t>
    </dgm:pt>
    <dgm:pt modelId="{748D6B00-76E7-4256-AD63-3D25D2E2176F}" type="parTrans" cxnId="{20EC67B5-BC7E-44B8-A581-D747D6DDB28E}">
      <dgm:prSet/>
      <dgm:spPr/>
      <dgm:t>
        <a:bodyPr/>
        <a:lstStyle/>
        <a:p>
          <a:endParaRPr lang="tr-TR"/>
        </a:p>
      </dgm:t>
    </dgm:pt>
    <dgm:pt modelId="{AB10E1C5-97B2-4D85-937C-71BF7F8A2847}" type="sibTrans" cxnId="{20EC67B5-BC7E-44B8-A581-D747D6DDB28E}">
      <dgm:prSet/>
      <dgm:spPr/>
      <dgm:t>
        <a:bodyPr/>
        <a:lstStyle/>
        <a:p>
          <a:endParaRPr lang="tr-TR"/>
        </a:p>
      </dgm:t>
    </dgm:pt>
    <dgm:pt modelId="{B54D6BE0-82F8-4E7F-A587-6069C58F58E9}">
      <dgm:prSet custT="1"/>
      <dgm:spPr/>
      <dgm:t>
        <a:bodyPr/>
        <a:lstStyle/>
        <a:p>
          <a:r>
            <a:rPr lang="tr-TR" sz="1600" dirty="0" smtClean="0"/>
            <a:t>Arş. Gör. Sevil SERTTAŞ</a:t>
          </a:r>
          <a:endParaRPr lang="tr-TR" sz="1600" dirty="0"/>
        </a:p>
      </dgm:t>
    </dgm:pt>
    <dgm:pt modelId="{6A2FB611-581C-4839-9B14-BECADA7D9281}" type="parTrans" cxnId="{C9116D84-653D-4A5C-B8CC-3ECE6AF6D035}">
      <dgm:prSet/>
      <dgm:spPr/>
      <dgm:t>
        <a:bodyPr/>
        <a:lstStyle/>
        <a:p>
          <a:endParaRPr lang="tr-TR"/>
        </a:p>
      </dgm:t>
    </dgm:pt>
    <dgm:pt modelId="{D8DE793B-B646-4F47-AFB5-9DB98D72D2F4}" type="sibTrans" cxnId="{C9116D84-653D-4A5C-B8CC-3ECE6AF6D035}">
      <dgm:prSet/>
      <dgm:spPr/>
      <dgm:t>
        <a:bodyPr/>
        <a:lstStyle/>
        <a:p>
          <a:endParaRPr lang="tr-TR"/>
        </a:p>
      </dgm:t>
    </dgm:pt>
    <dgm:pt modelId="{E0411E67-1479-44D2-BF7A-3B18EFA477C1}">
      <dgm:prSet custT="1"/>
      <dgm:spPr/>
      <dgm:t>
        <a:bodyPr/>
        <a:lstStyle/>
        <a:p>
          <a:pPr algn="ctr" rtl="0"/>
          <a:r>
            <a:rPr lang="tr-TR" sz="1600" dirty="0" smtClean="0"/>
            <a:t>Doç. Dr. Doğan AYDIN (Bölüm Başkanı)</a:t>
          </a:r>
          <a:endParaRPr lang="tr-TR" sz="1600" dirty="0"/>
        </a:p>
      </dgm:t>
    </dgm:pt>
    <dgm:pt modelId="{B6031707-8FD0-460B-BA54-71A723A1F89F}" type="parTrans" cxnId="{B402AECE-690C-4AA5-93B5-A3ED08EAEB2F}">
      <dgm:prSet/>
      <dgm:spPr/>
      <dgm:t>
        <a:bodyPr/>
        <a:lstStyle/>
        <a:p>
          <a:endParaRPr lang="tr-TR"/>
        </a:p>
      </dgm:t>
    </dgm:pt>
    <dgm:pt modelId="{16149E26-5726-47ED-9258-2FC07D1EB0F4}" type="sibTrans" cxnId="{B402AECE-690C-4AA5-93B5-A3ED08EAEB2F}">
      <dgm:prSet/>
      <dgm:spPr/>
      <dgm:t>
        <a:bodyPr/>
        <a:lstStyle/>
        <a:p>
          <a:endParaRPr lang="tr-TR"/>
        </a:p>
      </dgm:t>
    </dgm:pt>
    <dgm:pt modelId="{FE3B5530-1A3B-4180-AEF8-7D3D61BD72AC}">
      <dgm:prSet custT="1"/>
      <dgm:spPr/>
      <dgm:t>
        <a:bodyPr/>
        <a:lstStyle/>
        <a:p>
          <a:pPr algn="ctr" rtl="0"/>
          <a:r>
            <a:rPr lang="tr-TR" sz="1600" dirty="0" smtClean="0"/>
            <a:t>Dr. </a:t>
          </a:r>
          <a:r>
            <a:rPr lang="tr-TR" sz="1600" dirty="0" err="1" smtClean="0"/>
            <a:t>Öğr</a:t>
          </a:r>
          <a:r>
            <a:rPr lang="tr-TR" sz="1600" dirty="0" smtClean="0"/>
            <a:t>. Üye. Durmuş ÖZDEMİR (Bölüm Başkan Yardımcısı)</a:t>
          </a:r>
          <a:endParaRPr lang="tr-TR" sz="1600" dirty="0"/>
        </a:p>
      </dgm:t>
    </dgm:pt>
    <dgm:pt modelId="{55E15BA4-2D04-40CB-B434-10CDCEA399C7}" type="parTrans" cxnId="{CBC26FBC-86F8-4AD5-BCCA-65EC7BF0C4B9}">
      <dgm:prSet/>
      <dgm:spPr/>
      <dgm:t>
        <a:bodyPr/>
        <a:lstStyle/>
        <a:p>
          <a:endParaRPr lang="tr-TR"/>
        </a:p>
      </dgm:t>
    </dgm:pt>
    <dgm:pt modelId="{92B93CA8-0C2A-4868-A728-BDA4125A9AB6}" type="sibTrans" cxnId="{CBC26FBC-86F8-4AD5-BCCA-65EC7BF0C4B9}">
      <dgm:prSet/>
      <dgm:spPr/>
      <dgm:t>
        <a:bodyPr/>
        <a:lstStyle/>
        <a:p>
          <a:endParaRPr lang="tr-TR"/>
        </a:p>
      </dgm:t>
    </dgm:pt>
    <dgm:pt modelId="{4B018010-4CE6-4079-9361-B134CAC01559}">
      <dgm:prSet custT="1"/>
      <dgm:spPr/>
      <dgm:t>
        <a:bodyPr/>
        <a:lstStyle/>
        <a:p>
          <a:pPr algn="ctr" rtl="0"/>
          <a:r>
            <a:rPr lang="tr-TR" sz="1600" dirty="0" smtClean="0"/>
            <a:t>Dr. </a:t>
          </a:r>
          <a:r>
            <a:rPr lang="tr-TR" sz="1600" dirty="0" err="1" smtClean="0"/>
            <a:t>Öğr</a:t>
          </a:r>
          <a:r>
            <a:rPr lang="tr-TR" sz="1600" dirty="0" smtClean="0"/>
            <a:t>. Üye. Fırat AYDEMİR (Bölüm Başkan Yardımcısı)</a:t>
          </a:r>
          <a:endParaRPr lang="tr-TR" sz="1600" dirty="0"/>
        </a:p>
      </dgm:t>
    </dgm:pt>
    <dgm:pt modelId="{238F7549-94BD-48CC-8F7A-13C6B4A6A54D}" type="parTrans" cxnId="{03C052DD-FB18-4C55-869A-9828B258D4FE}">
      <dgm:prSet/>
      <dgm:spPr/>
      <dgm:t>
        <a:bodyPr/>
        <a:lstStyle/>
        <a:p>
          <a:endParaRPr lang="tr-TR"/>
        </a:p>
      </dgm:t>
    </dgm:pt>
    <dgm:pt modelId="{D67F863F-3BD2-4159-A39C-0E78F35ECBDA}" type="sibTrans" cxnId="{03C052DD-FB18-4C55-869A-9828B258D4FE}">
      <dgm:prSet/>
      <dgm:spPr/>
      <dgm:t>
        <a:bodyPr/>
        <a:lstStyle/>
        <a:p>
          <a:endParaRPr lang="tr-TR"/>
        </a:p>
      </dgm:t>
    </dgm:pt>
    <dgm:pt modelId="{8D32DAB4-4FFE-43BC-B293-819981E01ADF}">
      <dgm:prSet custT="1"/>
      <dgm:spPr/>
      <dgm:t>
        <a:bodyPr/>
        <a:lstStyle/>
        <a:p>
          <a:pPr algn="ctr" rtl="0"/>
          <a:r>
            <a:rPr lang="tr-TR" sz="1600" dirty="0" smtClean="0"/>
            <a:t>Dr. </a:t>
          </a:r>
          <a:r>
            <a:rPr lang="tr-TR" sz="1600" dirty="0" err="1" smtClean="0"/>
            <a:t>Öğr</a:t>
          </a:r>
          <a:r>
            <a:rPr lang="tr-TR" sz="1600" dirty="0" smtClean="0"/>
            <a:t>. Üye. Hasan TEMURTAŞ</a:t>
          </a:r>
          <a:endParaRPr lang="tr-TR" sz="1600" dirty="0"/>
        </a:p>
      </dgm:t>
    </dgm:pt>
    <dgm:pt modelId="{9D936DCE-763C-4039-9E82-B56078D5CE76}" type="parTrans" cxnId="{23352134-0810-44E3-973B-3A2DCBADECFD}">
      <dgm:prSet/>
      <dgm:spPr/>
      <dgm:t>
        <a:bodyPr/>
        <a:lstStyle/>
        <a:p>
          <a:endParaRPr lang="tr-TR"/>
        </a:p>
      </dgm:t>
    </dgm:pt>
    <dgm:pt modelId="{6C4714F4-D348-44E1-B0F3-1B72FACB243C}" type="sibTrans" cxnId="{23352134-0810-44E3-973B-3A2DCBADECFD}">
      <dgm:prSet/>
      <dgm:spPr/>
      <dgm:t>
        <a:bodyPr/>
        <a:lstStyle/>
        <a:p>
          <a:endParaRPr lang="tr-TR"/>
        </a:p>
      </dgm:t>
    </dgm:pt>
    <dgm:pt modelId="{61A66A14-D500-4D1B-BD35-F0F0BC0913E8}">
      <dgm:prSet custT="1"/>
      <dgm:spPr/>
      <dgm:t>
        <a:bodyPr/>
        <a:lstStyle/>
        <a:p>
          <a:pPr algn="ctr" rtl="0"/>
          <a:r>
            <a:rPr lang="tr-TR" sz="1600" dirty="0" smtClean="0"/>
            <a:t>Dr. </a:t>
          </a:r>
          <a:r>
            <a:rPr lang="tr-TR" sz="1600" dirty="0" err="1" smtClean="0"/>
            <a:t>Öğr</a:t>
          </a:r>
          <a:r>
            <a:rPr lang="tr-TR" sz="1600" dirty="0" smtClean="0"/>
            <a:t>. Üye. Muammer AKÇAY </a:t>
          </a:r>
          <a:endParaRPr lang="tr-TR" sz="1600" dirty="0"/>
        </a:p>
      </dgm:t>
    </dgm:pt>
    <dgm:pt modelId="{2AA6020A-8CA2-46B1-88D3-CCDF26FC076E}" type="parTrans" cxnId="{58A1CB9A-50B0-4570-8929-E52A27F563EC}">
      <dgm:prSet/>
      <dgm:spPr/>
      <dgm:t>
        <a:bodyPr/>
        <a:lstStyle/>
        <a:p>
          <a:endParaRPr lang="tr-TR"/>
        </a:p>
      </dgm:t>
    </dgm:pt>
    <dgm:pt modelId="{54C7008C-8493-42AC-BED4-3312FA31E6B3}" type="sibTrans" cxnId="{58A1CB9A-50B0-4570-8929-E52A27F563EC}">
      <dgm:prSet/>
      <dgm:spPr/>
      <dgm:t>
        <a:bodyPr/>
        <a:lstStyle/>
        <a:p>
          <a:endParaRPr lang="tr-TR"/>
        </a:p>
      </dgm:t>
    </dgm:pt>
    <dgm:pt modelId="{43F3EBB1-8150-4B86-AB79-9DE2B05C6788}" type="pres">
      <dgm:prSet presAssocID="{77515AD9-AB86-4E7F-BF1B-30ECDACE8DD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9C42523-D7A1-4257-8D88-153442A03DAE}" type="pres">
      <dgm:prSet presAssocID="{E0411E67-1479-44D2-BF7A-3B18EFA477C1}" presName="composite" presStyleCnt="0"/>
      <dgm:spPr/>
    </dgm:pt>
    <dgm:pt modelId="{F0B8AE38-695C-4EB7-8E99-57D15F13D862}" type="pres">
      <dgm:prSet presAssocID="{E0411E67-1479-44D2-BF7A-3B18EFA477C1}" presName="imgShp" presStyleLbl="fgImgPlace1" presStyleIdx="0" presStyleCnt="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02F083B-388A-4919-A04B-2896B697AEE1}" type="pres">
      <dgm:prSet presAssocID="{E0411E67-1479-44D2-BF7A-3B18EFA477C1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822069-65BC-4D78-AA1B-90B33D73F915}" type="pres">
      <dgm:prSet presAssocID="{16149E26-5726-47ED-9258-2FC07D1EB0F4}" presName="spacing" presStyleCnt="0"/>
      <dgm:spPr/>
    </dgm:pt>
    <dgm:pt modelId="{9809D94E-ADC6-4B9E-B93A-6B12890ACF9F}" type="pres">
      <dgm:prSet presAssocID="{C35EEAC7-929C-4D08-BD78-2FC0BD75DB32}" presName="composite" presStyleCnt="0"/>
      <dgm:spPr/>
    </dgm:pt>
    <dgm:pt modelId="{14314978-A660-4ABC-8BB4-F20207D2DC97}" type="pres">
      <dgm:prSet presAssocID="{C35EEAC7-929C-4D08-BD78-2FC0BD75DB32}" presName="imgShp" presStyleLbl="fgImgPlace1" presStyleIdx="1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C718C8C0-BE51-472D-8103-3E09CF8C33F2}" type="pres">
      <dgm:prSet presAssocID="{C35EEAC7-929C-4D08-BD78-2FC0BD75DB32}" presName="txShp" presStyleLbl="node1" presStyleIdx="1" presStyleCnt="10" custScaleX="101891" custScaleY="89268" custLinFactNeighborX="-439" custLinFactNeighborY="132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6D96DE-8347-42FA-AEC1-EA8FFBB45402}" type="pres">
      <dgm:prSet presAssocID="{1B471B2D-4930-48E4-AAF5-D45288FEE1C6}" presName="spacing" presStyleCnt="0"/>
      <dgm:spPr/>
    </dgm:pt>
    <dgm:pt modelId="{216EB26D-C555-4F91-8EB3-7773A94800F0}" type="pres">
      <dgm:prSet presAssocID="{8D32DAB4-4FFE-43BC-B293-819981E01ADF}" presName="composite" presStyleCnt="0"/>
      <dgm:spPr/>
    </dgm:pt>
    <dgm:pt modelId="{1AD09244-C04B-4197-BD8C-EC7A49B6545A}" type="pres">
      <dgm:prSet presAssocID="{8D32DAB4-4FFE-43BC-B293-819981E01ADF}" presName="imgShp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tr-TR"/>
        </a:p>
      </dgm:t>
    </dgm:pt>
    <dgm:pt modelId="{84098A5E-A0F9-4FC0-B6F6-F84BCAFAF693}" type="pres">
      <dgm:prSet presAssocID="{8D32DAB4-4FFE-43BC-B293-819981E01ADF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93D193-6C17-4AFA-B36A-C8C8378DA2C1}" type="pres">
      <dgm:prSet presAssocID="{6C4714F4-D348-44E1-B0F3-1B72FACB243C}" presName="spacing" presStyleCnt="0"/>
      <dgm:spPr/>
    </dgm:pt>
    <dgm:pt modelId="{1D22FD1C-70F1-4134-A0F1-C2F2FCF7FE0B}" type="pres">
      <dgm:prSet presAssocID="{61A66A14-D500-4D1B-BD35-F0F0BC0913E8}" presName="composite" presStyleCnt="0"/>
      <dgm:spPr/>
    </dgm:pt>
    <dgm:pt modelId="{6DBF186B-4636-45A7-8ACC-9B0C7FEE8638}" type="pres">
      <dgm:prSet presAssocID="{61A66A14-D500-4D1B-BD35-F0F0BC0913E8}" presName="imgShp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tr-TR"/>
        </a:p>
      </dgm:t>
    </dgm:pt>
    <dgm:pt modelId="{509419F0-8FF5-4E12-A82F-C2043A121987}" type="pres">
      <dgm:prSet presAssocID="{61A66A14-D500-4D1B-BD35-F0F0BC0913E8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7CDB71-1670-4346-BA83-9D803B855194}" type="pres">
      <dgm:prSet presAssocID="{54C7008C-8493-42AC-BED4-3312FA31E6B3}" presName="spacing" presStyleCnt="0"/>
      <dgm:spPr/>
    </dgm:pt>
    <dgm:pt modelId="{45A553C7-14CD-444E-BC10-E8E052542576}" type="pres">
      <dgm:prSet presAssocID="{FE3B5530-1A3B-4180-AEF8-7D3D61BD72AC}" presName="composite" presStyleCnt="0"/>
      <dgm:spPr/>
    </dgm:pt>
    <dgm:pt modelId="{502775A3-482B-4AE9-AC22-A8825B2AF841}" type="pres">
      <dgm:prSet presAssocID="{FE3B5530-1A3B-4180-AEF8-7D3D61BD72AC}" presName="imgShp" presStyleLbl="fgImgPlace1" presStyleIdx="4" presStyleCnt="1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AE702BBE-91E0-41CA-AD20-3BA2C4B09A51}" type="pres">
      <dgm:prSet presAssocID="{FE3B5530-1A3B-4180-AEF8-7D3D61BD72AC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6B1DBF-D9D0-4A6A-9F1A-246E0E10ED79}" type="pres">
      <dgm:prSet presAssocID="{92B93CA8-0C2A-4868-A728-BDA4125A9AB6}" presName="spacing" presStyleCnt="0"/>
      <dgm:spPr/>
    </dgm:pt>
    <dgm:pt modelId="{EDA0299C-7B4A-49FC-8445-75A3AE668FC3}" type="pres">
      <dgm:prSet presAssocID="{4B018010-4CE6-4079-9361-B134CAC01559}" presName="composite" presStyleCnt="0"/>
      <dgm:spPr/>
    </dgm:pt>
    <dgm:pt modelId="{2175D440-A3BD-4ECA-8ED0-F9E30331871F}" type="pres">
      <dgm:prSet presAssocID="{4B018010-4CE6-4079-9361-B134CAC01559}" presName="imgShp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tr-TR"/>
        </a:p>
      </dgm:t>
    </dgm:pt>
    <dgm:pt modelId="{0B615999-7E60-444C-B381-EF773B939BA7}" type="pres">
      <dgm:prSet presAssocID="{4B018010-4CE6-4079-9361-B134CAC01559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30260B-EED6-43DB-82B8-4F2D3A43B54A}" type="pres">
      <dgm:prSet presAssocID="{D67F863F-3BD2-4159-A39C-0E78F35ECBDA}" presName="spacing" presStyleCnt="0"/>
      <dgm:spPr/>
    </dgm:pt>
    <dgm:pt modelId="{FCE7F44E-26DE-4833-A2A9-0658934F25C7}" type="pres">
      <dgm:prSet presAssocID="{ED262372-15C0-458C-BE45-84DE64DE67A3}" presName="composite" presStyleCnt="0"/>
      <dgm:spPr/>
    </dgm:pt>
    <dgm:pt modelId="{428878FB-460B-430E-96D2-51757F98AED5}" type="pres">
      <dgm:prSet presAssocID="{ED262372-15C0-458C-BE45-84DE64DE67A3}" presName="imgShp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tr-TR"/>
        </a:p>
      </dgm:t>
    </dgm:pt>
    <dgm:pt modelId="{BFB37EDE-EFBC-419F-997F-742BC366F29B}" type="pres">
      <dgm:prSet presAssocID="{ED262372-15C0-458C-BE45-84DE64DE67A3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0B47D5-EBEF-40D9-BEF2-A1C958B0F14A}" type="pres">
      <dgm:prSet presAssocID="{23A298EB-970A-40EB-901E-0531D240AB9F}" presName="spacing" presStyleCnt="0"/>
      <dgm:spPr/>
    </dgm:pt>
    <dgm:pt modelId="{E6716293-6CB0-41B2-8E35-9AE010521B92}" type="pres">
      <dgm:prSet presAssocID="{4B96AD9E-3E0C-46E6-92C8-56D4552F32D4}" presName="composite" presStyleCnt="0"/>
      <dgm:spPr/>
    </dgm:pt>
    <dgm:pt modelId="{66075625-9F58-4C61-AAF8-58A15723D92B}" type="pres">
      <dgm:prSet presAssocID="{4B96AD9E-3E0C-46E6-92C8-56D4552F32D4}" presName="imgShp" presStyleLbl="fgImgPlace1" presStyleIdx="7" presStyleCnt="10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45C3A1AE-F180-429C-B56B-9EB63B4E67BF}" type="pres">
      <dgm:prSet presAssocID="{4B96AD9E-3E0C-46E6-92C8-56D4552F32D4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0071F0-15D0-4DB5-BC12-6BCF0978D5A2}" type="pres">
      <dgm:prSet presAssocID="{8B257697-25B0-4840-92A6-10916F331A02}" presName="spacing" presStyleCnt="0"/>
      <dgm:spPr/>
    </dgm:pt>
    <dgm:pt modelId="{E8461319-E41A-430B-9355-EC6015576B9C}" type="pres">
      <dgm:prSet presAssocID="{67CFE86D-452E-4A1A-89BE-02E9129F6B2C}" presName="composite" presStyleCnt="0"/>
      <dgm:spPr/>
    </dgm:pt>
    <dgm:pt modelId="{4DA1BC44-E413-45B9-8E16-FA9F789364D7}" type="pres">
      <dgm:prSet presAssocID="{67CFE86D-452E-4A1A-89BE-02E9129F6B2C}" presName="imgShp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tr-TR"/>
        </a:p>
      </dgm:t>
    </dgm:pt>
    <dgm:pt modelId="{BD7BA47B-DD98-49D0-853A-EB26CDBC0F2F}" type="pres">
      <dgm:prSet presAssocID="{67CFE86D-452E-4A1A-89BE-02E9129F6B2C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397897-1F59-4C59-B116-51490B6FA546}" type="pres">
      <dgm:prSet presAssocID="{AB10E1C5-97B2-4D85-937C-71BF7F8A2847}" presName="spacing" presStyleCnt="0"/>
      <dgm:spPr/>
    </dgm:pt>
    <dgm:pt modelId="{1E680898-B4A1-441E-A5F9-44F559EE5A9E}" type="pres">
      <dgm:prSet presAssocID="{B54D6BE0-82F8-4E7F-A587-6069C58F58E9}" presName="composite" presStyleCnt="0"/>
      <dgm:spPr/>
    </dgm:pt>
    <dgm:pt modelId="{7BC0ADDD-5515-4634-B4B4-CEB8F77F43BB}" type="pres">
      <dgm:prSet presAssocID="{B54D6BE0-82F8-4E7F-A587-6069C58F58E9}" presName="imgShp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tr-TR"/>
        </a:p>
      </dgm:t>
    </dgm:pt>
    <dgm:pt modelId="{F1315C8E-7C33-4B6C-AA65-9D6562DE5536}" type="pres">
      <dgm:prSet presAssocID="{B54D6BE0-82F8-4E7F-A587-6069C58F58E9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55796D-6182-42C3-ADBF-532930F07014}" srcId="{77515AD9-AB86-4E7F-BF1B-30ECDACE8DD4}" destId="{C35EEAC7-929C-4D08-BD78-2FC0BD75DB32}" srcOrd="1" destOrd="0" parTransId="{8580950B-8E89-4D23-9ACE-0C327525EC34}" sibTransId="{1B471B2D-4930-48E4-AAF5-D45288FEE1C6}"/>
    <dgm:cxn modelId="{20EC67B5-BC7E-44B8-A581-D747D6DDB28E}" srcId="{77515AD9-AB86-4E7F-BF1B-30ECDACE8DD4}" destId="{67CFE86D-452E-4A1A-89BE-02E9129F6B2C}" srcOrd="8" destOrd="0" parTransId="{748D6B00-76E7-4256-AD63-3D25D2E2176F}" sibTransId="{AB10E1C5-97B2-4D85-937C-71BF7F8A2847}"/>
    <dgm:cxn modelId="{596D7D03-A04A-480D-8F7E-0774DB2334F2}" type="presOf" srcId="{4B96AD9E-3E0C-46E6-92C8-56D4552F32D4}" destId="{45C3A1AE-F180-429C-B56B-9EB63B4E67BF}" srcOrd="0" destOrd="0" presId="urn:microsoft.com/office/officeart/2005/8/layout/vList3#1"/>
    <dgm:cxn modelId="{615049A0-37B5-4093-BEF6-41CD5CE47840}" type="presOf" srcId="{E0411E67-1479-44D2-BF7A-3B18EFA477C1}" destId="{802F083B-388A-4919-A04B-2896B697AEE1}" srcOrd="0" destOrd="0" presId="urn:microsoft.com/office/officeart/2005/8/layout/vList3#1"/>
    <dgm:cxn modelId="{4A70EC98-5435-4238-A3C5-55C0348EE02C}" type="presOf" srcId="{4B018010-4CE6-4079-9361-B134CAC01559}" destId="{0B615999-7E60-444C-B381-EF773B939BA7}" srcOrd="0" destOrd="0" presId="urn:microsoft.com/office/officeart/2005/8/layout/vList3#1"/>
    <dgm:cxn modelId="{9F6EF01C-BC06-41BB-B0EA-6064C7679803}" type="presOf" srcId="{C35EEAC7-929C-4D08-BD78-2FC0BD75DB32}" destId="{C718C8C0-BE51-472D-8103-3E09CF8C33F2}" srcOrd="0" destOrd="0" presId="urn:microsoft.com/office/officeart/2005/8/layout/vList3#1"/>
    <dgm:cxn modelId="{F18F24B7-3C3F-419E-9FEC-B43E9738C8B5}" type="presOf" srcId="{FE3B5530-1A3B-4180-AEF8-7D3D61BD72AC}" destId="{AE702BBE-91E0-41CA-AD20-3BA2C4B09A51}" srcOrd="0" destOrd="0" presId="urn:microsoft.com/office/officeart/2005/8/layout/vList3#1"/>
    <dgm:cxn modelId="{03C052DD-FB18-4C55-869A-9828B258D4FE}" srcId="{77515AD9-AB86-4E7F-BF1B-30ECDACE8DD4}" destId="{4B018010-4CE6-4079-9361-B134CAC01559}" srcOrd="5" destOrd="0" parTransId="{238F7549-94BD-48CC-8F7A-13C6B4A6A54D}" sibTransId="{D67F863F-3BD2-4159-A39C-0E78F35ECBDA}"/>
    <dgm:cxn modelId="{B402AECE-690C-4AA5-93B5-A3ED08EAEB2F}" srcId="{77515AD9-AB86-4E7F-BF1B-30ECDACE8DD4}" destId="{E0411E67-1479-44D2-BF7A-3B18EFA477C1}" srcOrd="0" destOrd="0" parTransId="{B6031707-8FD0-460B-BA54-71A723A1F89F}" sibTransId="{16149E26-5726-47ED-9258-2FC07D1EB0F4}"/>
    <dgm:cxn modelId="{53983098-E116-442D-A1AE-FC8E3553F6F9}" type="presOf" srcId="{ED262372-15C0-458C-BE45-84DE64DE67A3}" destId="{BFB37EDE-EFBC-419F-997F-742BC366F29B}" srcOrd="0" destOrd="0" presId="urn:microsoft.com/office/officeart/2005/8/layout/vList3#1"/>
    <dgm:cxn modelId="{2DD78284-B5A7-4868-87BA-000FEC9236EA}" srcId="{77515AD9-AB86-4E7F-BF1B-30ECDACE8DD4}" destId="{ED262372-15C0-458C-BE45-84DE64DE67A3}" srcOrd="6" destOrd="0" parTransId="{22B5D530-A400-4DDF-BE34-1EA0BFFED128}" sibTransId="{23A298EB-970A-40EB-901E-0531D240AB9F}"/>
    <dgm:cxn modelId="{23352134-0810-44E3-973B-3A2DCBADECFD}" srcId="{77515AD9-AB86-4E7F-BF1B-30ECDACE8DD4}" destId="{8D32DAB4-4FFE-43BC-B293-819981E01ADF}" srcOrd="2" destOrd="0" parTransId="{9D936DCE-763C-4039-9E82-B56078D5CE76}" sibTransId="{6C4714F4-D348-44E1-B0F3-1B72FACB243C}"/>
    <dgm:cxn modelId="{C9BE1CF3-6B0E-4D79-B024-D9E59B21DD42}" type="presOf" srcId="{B54D6BE0-82F8-4E7F-A587-6069C58F58E9}" destId="{F1315C8E-7C33-4B6C-AA65-9D6562DE5536}" srcOrd="0" destOrd="0" presId="urn:microsoft.com/office/officeart/2005/8/layout/vList3#1"/>
    <dgm:cxn modelId="{B07E500C-D5F6-459D-AB33-FBF677317571}" type="presOf" srcId="{77515AD9-AB86-4E7F-BF1B-30ECDACE8DD4}" destId="{43F3EBB1-8150-4B86-AB79-9DE2B05C6788}" srcOrd="0" destOrd="0" presId="urn:microsoft.com/office/officeart/2005/8/layout/vList3#1"/>
    <dgm:cxn modelId="{6C3CB6C6-27EF-42D2-97E3-D03BE8378FB5}" srcId="{77515AD9-AB86-4E7F-BF1B-30ECDACE8DD4}" destId="{4B96AD9E-3E0C-46E6-92C8-56D4552F32D4}" srcOrd="7" destOrd="0" parTransId="{CE45F62C-734E-43A2-8CA5-D27FAD6EBAD9}" sibTransId="{8B257697-25B0-4840-92A6-10916F331A02}"/>
    <dgm:cxn modelId="{B0FF3A95-2229-4E4D-A7C5-19A2D65A2385}" type="presOf" srcId="{61A66A14-D500-4D1B-BD35-F0F0BC0913E8}" destId="{509419F0-8FF5-4E12-A82F-C2043A121987}" srcOrd="0" destOrd="0" presId="urn:microsoft.com/office/officeart/2005/8/layout/vList3#1"/>
    <dgm:cxn modelId="{C9116D84-653D-4A5C-B8CC-3ECE6AF6D035}" srcId="{77515AD9-AB86-4E7F-BF1B-30ECDACE8DD4}" destId="{B54D6BE0-82F8-4E7F-A587-6069C58F58E9}" srcOrd="9" destOrd="0" parTransId="{6A2FB611-581C-4839-9B14-BECADA7D9281}" sibTransId="{D8DE793B-B646-4F47-AFB5-9DB98D72D2F4}"/>
    <dgm:cxn modelId="{58A1CB9A-50B0-4570-8929-E52A27F563EC}" srcId="{77515AD9-AB86-4E7F-BF1B-30ECDACE8DD4}" destId="{61A66A14-D500-4D1B-BD35-F0F0BC0913E8}" srcOrd="3" destOrd="0" parTransId="{2AA6020A-8CA2-46B1-88D3-CCDF26FC076E}" sibTransId="{54C7008C-8493-42AC-BED4-3312FA31E6B3}"/>
    <dgm:cxn modelId="{CBC26FBC-86F8-4AD5-BCCA-65EC7BF0C4B9}" srcId="{77515AD9-AB86-4E7F-BF1B-30ECDACE8DD4}" destId="{FE3B5530-1A3B-4180-AEF8-7D3D61BD72AC}" srcOrd="4" destOrd="0" parTransId="{55E15BA4-2D04-40CB-B434-10CDCEA399C7}" sibTransId="{92B93CA8-0C2A-4868-A728-BDA4125A9AB6}"/>
    <dgm:cxn modelId="{66640E42-CA88-493D-A67E-AC7F348607B3}" type="presOf" srcId="{67CFE86D-452E-4A1A-89BE-02E9129F6B2C}" destId="{BD7BA47B-DD98-49D0-853A-EB26CDBC0F2F}" srcOrd="0" destOrd="0" presId="urn:microsoft.com/office/officeart/2005/8/layout/vList3#1"/>
    <dgm:cxn modelId="{07A3EC1F-83CF-4651-AD7C-07D257F3AAD3}" type="presOf" srcId="{8D32DAB4-4FFE-43BC-B293-819981E01ADF}" destId="{84098A5E-A0F9-4FC0-B6F6-F84BCAFAF693}" srcOrd="0" destOrd="0" presId="urn:microsoft.com/office/officeart/2005/8/layout/vList3#1"/>
    <dgm:cxn modelId="{5555728F-1AFF-41F0-9C6B-B7C80D8E06FB}" type="presParOf" srcId="{43F3EBB1-8150-4B86-AB79-9DE2B05C6788}" destId="{A9C42523-D7A1-4257-8D88-153442A03DAE}" srcOrd="0" destOrd="0" presId="urn:microsoft.com/office/officeart/2005/8/layout/vList3#1"/>
    <dgm:cxn modelId="{BC34AC66-D5AC-4054-AB2E-6427F4443E1D}" type="presParOf" srcId="{A9C42523-D7A1-4257-8D88-153442A03DAE}" destId="{F0B8AE38-695C-4EB7-8E99-57D15F13D862}" srcOrd="0" destOrd="0" presId="urn:microsoft.com/office/officeart/2005/8/layout/vList3#1"/>
    <dgm:cxn modelId="{ACCD02C8-EADF-4345-8576-421CFADC2FA3}" type="presParOf" srcId="{A9C42523-D7A1-4257-8D88-153442A03DAE}" destId="{802F083B-388A-4919-A04B-2896B697AEE1}" srcOrd="1" destOrd="0" presId="urn:microsoft.com/office/officeart/2005/8/layout/vList3#1"/>
    <dgm:cxn modelId="{C6CE1A5D-2BE5-48DB-AE12-825E8DD149DF}" type="presParOf" srcId="{43F3EBB1-8150-4B86-AB79-9DE2B05C6788}" destId="{21822069-65BC-4D78-AA1B-90B33D73F915}" srcOrd="1" destOrd="0" presId="urn:microsoft.com/office/officeart/2005/8/layout/vList3#1"/>
    <dgm:cxn modelId="{E9EDAFB7-4D76-4EF3-86A4-A11731946E67}" type="presParOf" srcId="{43F3EBB1-8150-4B86-AB79-9DE2B05C6788}" destId="{9809D94E-ADC6-4B9E-B93A-6B12890ACF9F}" srcOrd="2" destOrd="0" presId="urn:microsoft.com/office/officeart/2005/8/layout/vList3#1"/>
    <dgm:cxn modelId="{07B2DC99-A366-4DAD-8897-5AAE8C3FF9E9}" type="presParOf" srcId="{9809D94E-ADC6-4B9E-B93A-6B12890ACF9F}" destId="{14314978-A660-4ABC-8BB4-F20207D2DC97}" srcOrd="0" destOrd="0" presId="urn:microsoft.com/office/officeart/2005/8/layout/vList3#1"/>
    <dgm:cxn modelId="{43438B79-9327-408B-B105-574F8BF57304}" type="presParOf" srcId="{9809D94E-ADC6-4B9E-B93A-6B12890ACF9F}" destId="{C718C8C0-BE51-472D-8103-3E09CF8C33F2}" srcOrd="1" destOrd="0" presId="urn:microsoft.com/office/officeart/2005/8/layout/vList3#1"/>
    <dgm:cxn modelId="{D3A8C4D8-6AFE-40F2-AF2D-2E0AE38CBCDE}" type="presParOf" srcId="{43F3EBB1-8150-4B86-AB79-9DE2B05C6788}" destId="{A36D96DE-8347-42FA-AEC1-EA8FFBB45402}" srcOrd="3" destOrd="0" presId="urn:microsoft.com/office/officeart/2005/8/layout/vList3#1"/>
    <dgm:cxn modelId="{1B9639F8-CE44-45FD-A46F-AF981D51A3EF}" type="presParOf" srcId="{43F3EBB1-8150-4B86-AB79-9DE2B05C6788}" destId="{216EB26D-C555-4F91-8EB3-7773A94800F0}" srcOrd="4" destOrd="0" presId="urn:microsoft.com/office/officeart/2005/8/layout/vList3#1"/>
    <dgm:cxn modelId="{67BABA8E-E3A0-446C-B159-1DD5E50FAD63}" type="presParOf" srcId="{216EB26D-C555-4F91-8EB3-7773A94800F0}" destId="{1AD09244-C04B-4197-BD8C-EC7A49B6545A}" srcOrd="0" destOrd="0" presId="urn:microsoft.com/office/officeart/2005/8/layout/vList3#1"/>
    <dgm:cxn modelId="{B0C80A78-9B73-4154-B365-0A6802634C6E}" type="presParOf" srcId="{216EB26D-C555-4F91-8EB3-7773A94800F0}" destId="{84098A5E-A0F9-4FC0-B6F6-F84BCAFAF693}" srcOrd="1" destOrd="0" presId="urn:microsoft.com/office/officeart/2005/8/layout/vList3#1"/>
    <dgm:cxn modelId="{6ACE9816-898B-4297-AB96-CE1BC806949D}" type="presParOf" srcId="{43F3EBB1-8150-4B86-AB79-9DE2B05C6788}" destId="{9393D193-6C17-4AFA-B36A-C8C8378DA2C1}" srcOrd="5" destOrd="0" presId="urn:microsoft.com/office/officeart/2005/8/layout/vList3#1"/>
    <dgm:cxn modelId="{87CC2884-D30D-49DC-9B49-30AF346C8F47}" type="presParOf" srcId="{43F3EBB1-8150-4B86-AB79-9DE2B05C6788}" destId="{1D22FD1C-70F1-4134-A0F1-C2F2FCF7FE0B}" srcOrd="6" destOrd="0" presId="urn:microsoft.com/office/officeart/2005/8/layout/vList3#1"/>
    <dgm:cxn modelId="{794AEA59-3951-4922-9390-7AFB301A66F6}" type="presParOf" srcId="{1D22FD1C-70F1-4134-A0F1-C2F2FCF7FE0B}" destId="{6DBF186B-4636-45A7-8ACC-9B0C7FEE8638}" srcOrd="0" destOrd="0" presId="urn:microsoft.com/office/officeart/2005/8/layout/vList3#1"/>
    <dgm:cxn modelId="{AEB2D0A8-5DC8-4126-B3E1-08C5073ABA1C}" type="presParOf" srcId="{1D22FD1C-70F1-4134-A0F1-C2F2FCF7FE0B}" destId="{509419F0-8FF5-4E12-A82F-C2043A121987}" srcOrd="1" destOrd="0" presId="urn:microsoft.com/office/officeart/2005/8/layout/vList3#1"/>
    <dgm:cxn modelId="{7CDC9BF8-B4E7-4509-8D82-97CC02791C1D}" type="presParOf" srcId="{43F3EBB1-8150-4B86-AB79-9DE2B05C6788}" destId="{AD7CDB71-1670-4346-BA83-9D803B855194}" srcOrd="7" destOrd="0" presId="urn:microsoft.com/office/officeart/2005/8/layout/vList3#1"/>
    <dgm:cxn modelId="{74628BC9-21BE-44F0-A4C8-F753DCEA55FF}" type="presParOf" srcId="{43F3EBB1-8150-4B86-AB79-9DE2B05C6788}" destId="{45A553C7-14CD-444E-BC10-E8E052542576}" srcOrd="8" destOrd="0" presId="urn:microsoft.com/office/officeart/2005/8/layout/vList3#1"/>
    <dgm:cxn modelId="{67367FC8-63DF-4A4D-A99A-7FE04451B444}" type="presParOf" srcId="{45A553C7-14CD-444E-BC10-E8E052542576}" destId="{502775A3-482B-4AE9-AC22-A8825B2AF841}" srcOrd="0" destOrd="0" presId="urn:microsoft.com/office/officeart/2005/8/layout/vList3#1"/>
    <dgm:cxn modelId="{27912E8E-A9BA-4963-88E3-3B6B9F7E1028}" type="presParOf" srcId="{45A553C7-14CD-444E-BC10-E8E052542576}" destId="{AE702BBE-91E0-41CA-AD20-3BA2C4B09A51}" srcOrd="1" destOrd="0" presId="urn:microsoft.com/office/officeart/2005/8/layout/vList3#1"/>
    <dgm:cxn modelId="{30419AFA-7B51-476F-91D8-EE86E2695BA5}" type="presParOf" srcId="{43F3EBB1-8150-4B86-AB79-9DE2B05C6788}" destId="{0B6B1DBF-D9D0-4A6A-9F1A-246E0E10ED79}" srcOrd="9" destOrd="0" presId="urn:microsoft.com/office/officeart/2005/8/layout/vList3#1"/>
    <dgm:cxn modelId="{E423E211-99B5-45F3-BD65-3FB6D6CED204}" type="presParOf" srcId="{43F3EBB1-8150-4B86-AB79-9DE2B05C6788}" destId="{EDA0299C-7B4A-49FC-8445-75A3AE668FC3}" srcOrd="10" destOrd="0" presId="urn:microsoft.com/office/officeart/2005/8/layout/vList3#1"/>
    <dgm:cxn modelId="{8F0686DE-B640-4887-BBBD-C39B5381005A}" type="presParOf" srcId="{EDA0299C-7B4A-49FC-8445-75A3AE668FC3}" destId="{2175D440-A3BD-4ECA-8ED0-F9E30331871F}" srcOrd="0" destOrd="0" presId="urn:microsoft.com/office/officeart/2005/8/layout/vList3#1"/>
    <dgm:cxn modelId="{90193027-6841-426E-95F4-CC1B71534EFB}" type="presParOf" srcId="{EDA0299C-7B4A-49FC-8445-75A3AE668FC3}" destId="{0B615999-7E60-444C-B381-EF773B939BA7}" srcOrd="1" destOrd="0" presId="urn:microsoft.com/office/officeart/2005/8/layout/vList3#1"/>
    <dgm:cxn modelId="{519F20C5-7E72-4F14-B3C1-7258E135309F}" type="presParOf" srcId="{43F3EBB1-8150-4B86-AB79-9DE2B05C6788}" destId="{F930260B-EED6-43DB-82B8-4F2D3A43B54A}" srcOrd="11" destOrd="0" presId="urn:microsoft.com/office/officeart/2005/8/layout/vList3#1"/>
    <dgm:cxn modelId="{A3CAA1F1-B56F-491A-8464-21F40280B938}" type="presParOf" srcId="{43F3EBB1-8150-4B86-AB79-9DE2B05C6788}" destId="{FCE7F44E-26DE-4833-A2A9-0658934F25C7}" srcOrd="12" destOrd="0" presId="urn:microsoft.com/office/officeart/2005/8/layout/vList3#1"/>
    <dgm:cxn modelId="{894C247B-5D81-4659-8116-9365B42B80D0}" type="presParOf" srcId="{FCE7F44E-26DE-4833-A2A9-0658934F25C7}" destId="{428878FB-460B-430E-96D2-51757F98AED5}" srcOrd="0" destOrd="0" presId="urn:microsoft.com/office/officeart/2005/8/layout/vList3#1"/>
    <dgm:cxn modelId="{B25A8C30-F06E-4529-8E7E-230A80765A90}" type="presParOf" srcId="{FCE7F44E-26DE-4833-A2A9-0658934F25C7}" destId="{BFB37EDE-EFBC-419F-997F-742BC366F29B}" srcOrd="1" destOrd="0" presId="urn:microsoft.com/office/officeart/2005/8/layout/vList3#1"/>
    <dgm:cxn modelId="{9B9F5189-1558-4314-B8D8-9CA4764DF101}" type="presParOf" srcId="{43F3EBB1-8150-4B86-AB79-9DE2B05C6788}" destId="{9B0B47D5-EBEF-40D9-BEF2-A1C958B0F14A}" srcOrd="13" destOrd="0" presId="urn:microsoft.com/office/officeart/2005/8/layout/vList3#1"/>
    <dgm:cxn modelId="{46BC07D8-F6A2-428E-86D9-D075F6345434}" type="presParOf" srcId="{43F3EBB1-8150-4B86-AB79-9DE2B05C6788}" destId="{E6716293-6CB0-41B2-8E35-9AE010521B92}" srcOrd="14" destOrd="0" presId="urn:microsoft.com/office/officeart/2005/8/layout/vList3#1"/>
    <dgm:cxn modelId="{7198DBAB-DFCF-4EA3-B015-F414F1996210}" type="presParOf" srcId="{E6716293-6CB0-41B2-8E35-9AE010521B92}" destId="{66075625-9F58-4C61-AAF8-58A15723D92B}" srcOrd="0" destOrd="0" presId="urn:microsoft.com/office/officeart/2005/8/layout/vList3#1"/>
    <dgm:cxn modelId="{67568499-3E46-4F77-9307-605A2124BAE6}" type="presParOf" srcId="{E6716293-6CB0-41B2-8E35-9AE010521B92}" destId="{45C3A1AE-F180-429C-B56B-9EB63B4E67BF}" srcOrd="1" destOrd="0" presId="urn:microsoft.com/office/officeart/2005/8/layout/vList3#1"/>
    <dgm:cxn modelId="{2A4AB33C-12A1-4BAF-9388-FCA4E9B629F4}" type="presParOf" srcId="{43F3EBB1-8150-4B86-AB79-9DE2B05C6788}" destId="{2F0071F0-15D0-4DB5-BC12-6BCF0978D5A2}" srcOrd="15" destOrd="0" presId="urn:microsoft.com/office/officeart/2005/8/layout/vList3#1"/>
    <dgm:cxn modelId="{A330A26F-43B7-4EDE-96DA-EF58B5BA9D68}" type="presParOf" srcId="{43F3EBB1-8150-4B86-AB79-9DE2B05C6788}" destId="{E8461319-E41A-430B-9355-EC6015576B9C}" srcOrd="16" destOrd="0" presId="urn:microsoft.com/office/officeart/2005/8/layout/vList3#1"/>
    <dgm:cxn modelId="{F685D5D8-3D6C-43EB-BEE1-A6C0586AF8E1}" type="presParOf" srcId="{E8461319-E41A-430B-9355-EC6015576B9C}" destId="{4DA1BC44-E413-45B9-8E16-FA9F789364D7}" srcOrd="0" destOrd="0" presId="urn:microsoft.com/office/officeart/2005/8/layout/vList3#1"/>
    <dgm:cxn modelId="{42384AA8-494F-4612-BA6C-7B1A82C47674}" type="presParOf" srcId="{E8461319-E41A-430B-9355-EC6015576B9C}" destId="{BD7BA47B-DD98-49D0-853A-EB26CDBC0F2F}" srcOrd="1" destOrd="0" presId="urn:microsoft.com/office/officeart/2005/8/layout/vList3#1"/>
    <dgm:cxn modelId="{A45BA645-DC32-4FC3-B5F9-B2DDFBD09A9D}" type="presParOf" srcId="{43F3EBB1-8150-4B86-AB79-9DE2B05C6788}" destId="{29397897-1F59-4C59-B116-51490B6FA546}" srcOrd="17" destOrd="0" presId="urn:microsoft.com/office/officeart/2005/8/layout/vList3#1"/>
    <dgm:cxn modelId="{274B972E-6D4E-4CD0-AECB-B26A1D2FD998}" type="presParOf" srcId="{43F3EBB1-8150-4B86-AB79-9DE2B05C6788}" destId="{1E680898-B4A1-441E-A5F9-44F559EE5A9E}" srcOrd="18" destOrd="0" presId="urn:microsoft.com/office/officeart/2005/8/layout/vList3#1"/>
    <dgm:cxn modelId="{E3496960-2248-477A-B3F5-B832FF477DF1}" type="presParOf" srcId="{1E680898-B4A1-441E-A5F9-44F559EE5A9E}" destId="{7BC0ADDD-5515-4634-B4B4-CEB8F77F43BB}" srcOrd="0" destOrd="0" presId="urn:microsoft.com/office/officeart/2005/8/layout/vList3#1"/>
    <dgm:cxn modelId="{B18A0F27-1FE7-4658-8001-A7627B73CC75}" type="presParOf" srcId="{1E680898-B4A1-441E-A5F9-44F559EE5A9E}" destId="{F1315C8E-7C33-4B6C-AA65-9D6562DE553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11E477-A027-4701-9B95-356376E18568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C16A33-18ED-4D3D-9D8A-7D385DA03E05}">
      <dgm:prSet phldrT="[Metin]"/>
      <dgm:spPr/>
      <dgm:t>
        <a:bodyPr/>
        <a:lstStyle/>
        <a:p>
          <a:r>
            <a:rPr lang="tr-TR" smtClean="0"/>
            <a:t>Erasmus+ Programı İle Yurtdışında Eğitim</a:t>
          </a:r>
          <a:endParaRPr lang="tr-TR" dirty="0"/>
        </a:p>
      </dgm:t>
    </dgm:pt>
    <dgm:pt modelId="{28FE62EE-89A3-4EA2-BB02-01B410B0F48E}" type="parTrans" cxnId="{DAC3C528-429F-4299-ADF1-AFC16D3AE05C}">
      <dgm:prSet/>
      <dgm:spPr/>
      <dgm:t>
        <a:bodyPr/>
        <a:lstStyle/>
        <a:p>
          <a:endParaRPr lang="tr-TR"/>
        </a:p>
      </dgm:t>
    </dgm:pt>
    <dgm:pt modelId="{FA4A756C-894C-498B-9F9F-AB1C2DCF60EB}" type="sibTrans" cxnId="{DAC3C528-429F-4299-ADF1-AFC16D3AE05C}">
      <dgm:prSet/>
      <dgm:spPr/>
      <dgm:t>
        <a:bodyPr/>
        <a:lstStyle/>
        <a:p>
          <a:endParaRPr lang="tr-TR"/>
        </a:p>
      </dgm:t>
    </dgm:pt>
    <dgm:pt modelId="{3DD9DFD0-DBD8-486F-9FB4-ECD316F48C06}">
      <dgm:prSet phldrT="[Metin]"/>
      <dgm:spPr/>
      <dgm:t>
        <a:bodyPr/>
        <a:lstStyle/>
        <a:p>
          <a:r>
            <a:rPr lang="tr-TR" dirty="0" smtClean="0"/>
            <a:t>Diğer İmkanlar</a:t>
          </a:r>
          <a:endParaRPr lang="tr-TR" dirty="0"/>
        </a:p>
      </dgm:t>
    </dgm:pt>
    <dgm:pt modelId="{27707A0F-94EE-4322-A9B6-C87AF2D85405}" type="parTrans" cxnId="{DACCEB1E-51E1-4172-B720-B61ABC2B22F8}">
      <dgm:prSet/>
      <dgm:spPr/>
      <dgm:t>
        <a:bodyPr/>
        <a:lstStyle/>
        <a:p>
          <a:endParaRPr lang="tr-TR"/>
        </a:p>
      </dgm:t>
    </dgm:pt>
    <dgm:pt modelId="{A7178369-3DCC-4230-87A5-97D8E52B69CE}" type="sibTrans" cxnId="{DACCEB1E-51E1-4172-B720-B61ABC2B22F8}">
      <dgm:prSet/>
      <dgm:spPr/>
      <dgm:t>
        <a:bodyPr/>
        <a:lstStyle/>
        <a:p>
          <a:endParaRPr lang="tr-TR"/>
        </a:p>
      </dgm:t>
    </dgm:pt>
    <dgm:pt modelId="{A0EE750D-230C-40B5-91CA-79F777286873}">
      <dgm:prSet phldrT="[Metin]"/>
      <dgm:spPr/>
      <dgm:t>
        <a:bodyPr/>
        <a:lstStyle/>
        <a:p>
          <a:r>
            <a:rPr lang="tr-TR" dirty="0" smtClean="0"/>
            <a:t>Çift </a:t>
          </a:r>
          <a:r>
            <a:rPr lang="tr-TR" dirty="0" err="1" smtClean="0"/>
            <a:t>Anadal</a:t>
          </a:r>
          <a:r>
            <a:rPr lang="tr-TR" dirty="0" smtClean="0"/>
            <a:t> ile çift diploma</a:t>
          </a:r>
          <a:endParaRPr lang="tr-TR" dirty="0"/>
        </a:p>
      </dgm:t>
    </dgm:pt>
    <dgm:pt modelId="{AE75C050-808D-4DFC-901B-64425427F0AF}" type="parTrans" cxnId="{495516E3-D8E2-4738-AA5F-C048F32670A1}">
      <dgm:prSet/>
      <dgm:spPr/>
      <dgm:t>
        <a:bodyPr/>
        <a:lstStyle/>
        <a:p>
          <a:endParaRPr lang="tr-TR"/>
        </a:p>
      </dgm:t>
    </dgm:pt>
    <dgm:pt modelId="{6FA84C20-635C-481B-8E32-1DAA84398BCE}" type="sibTrans" cxnId="{495516E3-D8E2-4738-AA5F-C048F32670A1}">
      <dgm:prSet/>
      <dgm:spPr/>
      <dgm:t>
        <a:bodyPr/>
        <a:lstStyle/>
        <a:p>
          <a:endParaRPr lang="tr-TR"/>
        </a:p>
      </dgm:t>
    </dgm:pt>
    <dgm:pt modelId="{5C7AD5D9-FEA6-4987-9D9E-227A2B953CC6}">
      <dgm:prSet phldrT="[Metin]"/>
      <dgm:spPr/>
      <dgm:t>
        <a:bodyPr/>
        <a:lstStyle/>
        <a:p>
          <a:r>
            <a:rPr lang="tr-TR" dirty="0" smtClean="0"/>
            <a:t>Farabi programı</a:t>
          </a:r>
          <a:endParaRPr lang="tr-TR" dirty="0"/>
        </a:p>
      </dgm:t>
    </dgm:pt>
    <dgm:pt modelId="{5AF29288-91C8-4A8E-B2ED-FF78DACB983A}" type="parTrans" cxnId="{8FA9D1DA-DD58-4B69-8C84-AC1E8E34D54D}">
      <dgm:prSet/>
      <dgm:spPr/>
      <dgm:t>
        <a:bodyPr/>
        <a:lstStyle/>
        <a:p>
          <a:endParaRPr lang="tr-TR"/>
        </a:p>
      </dgm:t>
    </dgm:pt>
    <dgm:pt modelId="{662A71EF-D480-4BC3-A251-238DFA25F3AA}" type="sibTrans" cxnId="{8FA9D1DA-DD58-4B69-8C84-AC1E8E34D54D}">
      <dgm:prSet/>
      <dgm:spPr/>
      <dgm:t>
        <a:bodyPr/>
        <a:lstStyle/>
        <a:p>
          <a:endParaRPr lang="tr-TR"/>
        </a:p>
      </dgm:t>
    </dgm:pt>
    <dgm:pt modelId="{56DF4903-93E8-4C5C-AF2B-2F784A1BAC66}">
      <dgm:prSet phldrT="[Metin]"/>
      <dgm:spPr/>
      <dgm:t>
        <a:bodyPr/>
        <a:lstStyle/>
        <a:p>
          <a:r>
            <a:rPr lang="tr-TR" dirty="0" smtClean="0"/>
            <a:t>Yatay Geçiş imkanı</a:t>
          </a:r>
          <a:endParaRPr lang="tr-TR" dirty="0"/>
        </a:p>
      </dgm:t>
    </dgm:pt>
    <dgm:pt modelId="{CD4772C5-C29B-4388-A345-8574860136D8}" type="parTrans" cxnId="{9E1E2B59-DD6A-45BE-BFF1-FEB592A8A615}">
      <dgm:prSet/>
      <dgm:spPr/>
      <dgm:t>
        <a:bodyPr/>
        <a:lstStyle/>
        <a:p>
          <a:endParaRPr lang="tr-TR"/>
        </a:p>
      </dgm:t>
    </dgm:pt>
    <dgm:pt modelId="{619AC311-64CE-4EED-B63D-5C9ABCEB2BD3}" type="sibTrans" cxnId="{9E1E2B59-DD6A-45BE-BFF1-FEB592A8A615}">
      <dgm:prSet/>
      <dgm:spPr/>
      <dgm:t>
        <a:bodyPr/>
        <a:lstStyle/>
        <a:p>
          <a:endParaRPr lang="tr-TR"/>
        </a:p>
      </dgm:t>
    </dgm:pt>
    <dgm:pt modelId="{6272BB28-1A98-4746-B241-D0CAE2B8643B}">
      <dgm:prSet phldrT="[Metin]"/>
      <dgm:spPr/>
      <dgm:t>
        <a:bodyPr/>
        <a:lstStyle/>
        <a:p>
          <a:r>
            <a:rPr lang="tr-TR" dirty="0" smtClean="0"/>
            <a:t>İsteğe bağlı </a:t>
          </a:r>
          <a:r>
            <a:rPr lang="tr-TR" dirty="0" err="1" smtClean="0"/>
            <a:t>ingilizce</a:t>
          </a:r>
          <a:r>
            <a:rPr lang="tr-TR" dirty="0" smtClean="0"/>
            <a:t> hazırlık sınıfı ve yanında isteğe bağlı ikinci bir dil eğitimi</a:t>
          </a:r>
          <a:endParaRPr lang="tr-TR" dirty="0"/>
        </a:p>
      </dgm:t>
    </dgm:pt>
    <dgm:pt modelId="{4A2D334B-F7D2-47F9-9F8F-299976411DC0}" type="parTrans" cxnId="{C113AA65-64C8-4B8E-8344-0787F24E8E8A}">
      <dgm:prSet/>
      <dgm:spPr/>
      <dgm:t>
        <a:bodyPr/>
        <a:lstStyle/>
        <a:p>
          <a:endParaRPr lang="tr-TR"/>
        </a:p>
      </dgm:t>
    </dgm:pt>
    <dgm:pt modelId="{8B31C601-D31F-4CF9-9587-C6B737D8304E}" type="sibTrans" cxnId="{C113AA65-64C8-4B8E-8344-0787F24E8E8A}">
      <dgm:prSet/>
      <dgm:spPr/>
      <dgm:t>
        <a:bodyPr/>
        <a:lstStyle/>
        <a:p>
          <a:endParaRPr lang="tr-TR"/>
        </a:p>
      </dgm:t>
    </dgm:pt>
    <dgm:pt modelId="{440CF403-D624-426F-AFB6-0D0C500022C1}">
      <dgm:prSet phldrT="[Metin]"/>
      <dgm:spPr/>
      <dgm:t>
        <a:bodyPr/>
        <a:lstStyle/>
        <a:p>
          <a:r>
            <a:rPr lang="tr-TR" dirty="0" smtClean="0"/>
            <a:t>Mevlana Programı İle Yurtdışında Eğitim</a:t>
          </a:r>
          <a:endParaRPr lang="tr-TR" dirty="0"/>
        </a:p>
      </dgm:t>
    </dgm:pt>
    <dgm:pt modelId="{C44E89FE-09AC-4258-A126-B83F865E612B}" type="parTrans" cxnId="{223D91E0-0852-4842-9A8C-1688824B0F24}">
      <dgm:prSet/>
      <dgm:spPr/>
      <dgm:t>
        <a:bodyPr/>
        <a:lstStyle/>
        <a:p>
          <a:endParaRPr lang="tr-TR"/>
        </a:p>
      </dgm:t>
    </dgm:pt>
    <dgm:pt modelId="{4E24FB75-76DD-4A49-8D66-45DF2C758CEB}" type="sibTrans" cxnId="{223D91E0-0852-4842-9A8C-1688824B0F24}">
      <dgm:prSet/>
      <dgm:spPr/>
      <dgm:t>
        <a:bodyPr/>
        <a:lstStyle/>
        <a:p>
          <a:endParaRPr lang="tr-TR"/>
        </a:p>
      </dgm:t>
    </dgm:pt>
    <dgm:pt modelId="{674A4121-10A5-49F8-BE3D-19788975395A}">
      <dgm:prSet phldrT="[Metin]"/>
      <dgm:spPr/>
      <dgm:t>
        <a:bodyPr/>
        <a:lstStyle/>
        <a:p>
          <a:r>
            <a:rPr lang="tr-TR" b="0" i="0" dirty="0" smtClean="0"/>
            <a:t>Mevlana Değişim Programı, yurtiçinde eğitim veren yükseköğretim kurumları ile yurtdışında eğitim veren yükseköğretim kurumları arasında öğrenci ve öğretim elemanı değişimini mümkün kılan bir programdır. </a:t>
          </a:r>
          <a:endParaRPr lang="tr-TR" dirty="0"/>
        </a:p>
      </dgm:t>
    </dgm:pt>
    <dgm:pt modelId="{5BE10D9A-6F1C-4A50-837A-67BF68EB2792}" type="sibTrans" cxnId="{620441DC-B56C-4912-AC0C-FA557546B574}">
      <dgm:prSet/>
      <dgm:spPr/>
      <dgm:t>
        <a:bodyPr/>
        <a:lstStyle/>
        <a:p>
          <a:endParaRPr lang="tr-TR"/>
        </a:p>
      </dgm:t>
    </dgm:pt>
    <dgm:pt modelId="{F8A27185-4135-4BB4-BD75-95A36C397AB1}" type="parTrans" cxnId="{620441DC-B56C-4912-AC0C-FA557546B574}">
      <dgm:prSet/>
      <dgm:spPr/>
      <dgm:t>
        <a:bodyPr/>
        <a:lstStyle/>
        <a:p>
          <a:endParaRPr lang="tr-TR"/>
        </a:p>
      </dgm:t>
    </dgm:pt>
    <dgm:pt modelId="{209C884E-57C9-422E-9BD2-50971E935D36}">
      <dgm:prSet phldrT="[Metin]"/>
      <dgm:spPr/>
      <dgm:t>
        <a:bodyPr/>
        <a:lstStyle/>
        <a:p>
          <a:r>
            <a:rPr lang="tr-TR" b="0" i="0" u="none" dirty="0" smtClean="0"/>
            <a:t>UNIVERSIDAD DE CANTABRIA (İspanya)</a:t>
          </a:r>
          <a:endParaRPr lang="tr-TR" dirty="0"/>
        </a:p>
      </dgm:t>
    </dgm:pt>
    <dgm:pt modelId="{4881AFD4-B7F1-4BF8-B79B-E78084ABEB89}" type="parTrans" cxnId="{C6D7E863-5E47-44CC-A9BE-446FF43345F8}">
      <dgm:prSet/>
      <dgm:spPr/>
      <dgm:t>
        <a:bodyPr/>
        <a:lstStyle/>
        <a:p>
          <a:endParaRPr lang="tr-TR"/>
        </a:p>
      </dgm:t>
    </dgm:pt>
    <dgm:pt modelId="{FF9227FE-C021-4281-8105-481B0062AAE2}" type="sibTrans" cxnId="{C6D7E863-5E47-44CC-A9BE-446FF43345F8}">
      <dgm:prSet/>
      <dgm:spPr/>
      <dgm:t>
        <a:bodyPr/>
        <a:lstStyle/>
        <a:p>
          <a:endParaRPr lang="tr-TR"/>
        </a:p>
      </dgm:t>
    </dgm:pt>
    <dgm:pt modelId="{C2A3C6E5-8123-4B1C-B3BB-2BBE6379BCD5}">
      <dgm:prSet phldrT="[Metin]"/>
      <dgm:spPr/>
      <dgm:t>
        <a:bodyPr/>
        <a:lstStyle/>
        <a:p>
          <a:r>
            <a:rPr lang="tr-TR" b="0" i="0" u="none" dirty="0" smtClean="0"/>
            <a:t>UNIVERSIDAD DE CASTILLA-LA MANCHA (İspanya)</a:t>
          </a:r>
          <a:endParaRPr lang="tr-TR" dirty="0"/>
        </a:p>
      </dgm:t>
    </dgm:pt>
    <dgm:pt modelId="{5FFDA112-02A2-495F-94ED-6B928DC91486}" type="parTrans" cxnId="{62374F53-E118-4B9F-AFE4-D6BF27B232FC}">
      <dgm:prSet/>
      <dgm:spPr/>
      <dgm:t>
        <a:bodyPr/>
        <a:lstStyle/>
        <a:p>
          <a:endParaRPr lang="tr-TR"/>
        </a:p>
      </dgm:t>
    </dgm:pt>
    <dgm:pt modelId="{E665FE26-AD15-4A24-8AF1-1283B4449E9A}" type="sibTrans" cxnId="{62374F53-E118-4B9F-AFE4-D6BF27B232FC}">
      <dgm:prSet/>
      <dgm:spPr/>
      <dgm:t>
        <a:bodyPr/>
        <a:lstStyle/>
        <a:p>
          <a:endParaRPr lang="tr-TR"/>
        </a:p>
      </dgm:t>
    </dgm:pt>
    <dgm:pt modelId="{319D4A59-44F2-42B9-8920-E2DDC2038BC0}">
      <dgm:prSet phldrT="[Metin]"/>
      <dgm:spPr/>
      <dgm:t>
        <a:bodyPr/>
        <a:lstStyle/>
        <a:p>
          <a:r>
            <a:rPr lang="tr-TR" b="0" i="0" u="none" dirty="0" smtClean="0"/>
            <a:t>VENTSPILS UNIVERSITY COLLEGE (Letonya)</a:t>
          </a:r>
          <a:endParaRPr lang="tr-TR" dirty="0"/>
        </a:p>
      </dgm:t>
    </dgm:pt>
    <dgm:pt modelId="{B5D96439-DB2E-4140-A3A8-CD9B624488AD}" type="parTrans" cxnId="{1B6018DE-317D-4CE3-AE64-8959656037B8}">
      <dgm:prSet/>
      <dgm:spPr/>
      <dgm:t>
        <a:bodyPr/>
        <a:lstStyle/>
        <a:p>
          <a:endParaRPr lang="tr-TR"/>
        </a:p>
      </dgm:t>
    </dgm:pt>
    <dgm:pt modelId="{96C3DEC7-BE61-4811-8806-26F0763B8F20}" type="sibTrans" cxnId="{1B6018DE-317D-4CE3-AE64-8959656037B8}">
      <dgm:prSet/>
      <dgm:spPr/>
      <dgm:t>
        <a:bodyPr/>
        <a:lstStyle/>
        <a:p>
          <a:endParaRPr lang="tr-TR"/>
        </a:p>
      </dgm:t>
    </dgm:pt>
    <dgm:pt modelId="{073F0408-1863-472D-8E30-D9C8718EE64E}">
      <dgm:prSet phldrT="[Metin]"/>
      <dgm:spPr/>
      <dgm:t>
        <a:bodyPr/>
        <a:lstStyle/>
        <a:p>
          <a:r>
            <a:rPr lang="en-US" b="0" i="0" u="none" dirty="0" smtClean="0"/>
            <a:t>BUDAPES UNIVERSITY OF TECHNOLOGY AND ECONOMICS</a:t>
          </a:r>
          <a:r>
            <a:rPr lang="tr-TR" b="0" i="0" u="none" dirty="0" smtClean="0"/>
            <a:t> (Macaristan)</a:t>
          </a:r>
          <a:endParaRPr lang="tr-TR" dirty="0"/>
        </a:p>
      </dgm:t>
    </dgm:pt>
    <dgm:pt modelId="{C29AC069-44F6-481D-92DD-760F47148598}" type="parTrans" cxnId="{0723B0C4-369E-4307-83AC-EFAF2F4C07C6}">
      <dgm:prSet/>
      <dgm:spPr/>
      <dgm:t>
        <a:bodyPr/>
        <a:lstStyle/>
        <a:p>
          <a:endParaRPr lang="tr-TR"/>
        </a:p>
      </dgm:t>
    </dgm:pt>
    <dgm:pt modelId="{49346F5E-ECBE-4768-A03E-8B53776AEA74}" type="sibTrans" cxnId="{0723B0C4-369E-4307-83AC-EFAF2F4C07C6}">
      <dgm:prSet/>
      <dgm:spPr/>
      <dgm:t>
        <a:bodyPr/>
        <a:lstStyle/>
        <a:p>
          <a:endParaRPr lang="tr-TR"/>
        </a:p>
      </dgm:t>
    </dgm:pt>
    <dgm:pt modelId="{00912928-4AED-4F41-9627-488CD70ADFE0}">
      <dgm:prSet/>
      <dgm:spPr/>
      <dgm:t>
        <a:bodyPr/>
        <a:lstStyle/>
        <a:p>
          <a:r>
            <a:rPr lang="tr-TR" b="0" i="0" u="none" dirty="0" smtClean="0"/>
            <a:t>POLITECHNIKA OPOLSKA (Polonya)</a:t>
          </a:r>
          <a:endParaRPr lang="tr-TR" dirty="0"/>
        </a:p>
      </dgm:t>
    </dgm:pt>
    <dgm:pt modelId="{C04577E5-CB08-4AF0-BC79-A6974623821E}" type="parTrans" cxnId="{95CEBB04-7375-4C7C-881B-301696FCB2B5}">
      <dgm:prSet/>
      <dgm:spPr/>
      <dgm:t>
        <a:bodyPr/>
        <a:lstStyle/>
        <a:p>
          <a:endParaRPr lang="tr-TR"/>
        </a:p>
      </dgm:t>
    </dgm:pt>
    <dgm:pt modelId="{794DF9B9-B0E6-46CD-ADE2-34A941F3DFC2}" type="sibTrans" cxnId="{95CEBB04-7375-4C7C-881B-301696FCB2B5}">
      <dgm:prSet/>
      <dgm:spPr/>
      <dgm:t>
        <a:bodyPr/>
        <a:lstStyle/>
        <a:p>
          <a:endParaRPr lang="tr-TR"/>
        </a:p>
      </dgm:t>
    </dgm:pt>
    <dgm:pt modelId="{078EDED5-81A2-4289-AF94-1A05807B0360}">
      <dgm:prSet/>
      <dgm:spPr/>
      <dgm:t>
        <a:bodyPr/>
        <a:lstStyle/>
        <a:p>
          <a:r>
            <a:rPr lang="tr-TR" b="0" i="0" u="none" dirty="0" smtClean="0"/>
            <a:t>UNIVERSITY OF BEIRA INTERIOR (Portekiz)</a:t>
          </a:r>
          <a:endParaRPr lang="tr-TR" dirty="0"/>
        </a:p>
      </dgm:t>
    </dgm:pt>
    <dgm:pt modelId="{BD180768-4D17-4E52-AF17-C2BA44B789B4}" type="parTrans" cxnId="{38D702ED-229F-4516-8AD3-BCED6F6D2B4B}">
      <dgm:prSet/>
      <dgm:spPr/>
      <dgm:t>
        <a:bodyPr/>
        <a:lstStyle/>
        <a:p>
          <a:endParaRPr lang="tr-TR"/>
        </a:p>
      </dgm:t>
    </dgm:pt>
    <dgm:pt modelId="{12F58739-C9C5-4FB0-AA90-792D23B516D7}" type="sibTrans" cxnId="{38D702ED-229F-4516-8AD3-BCED6F6D2B4B}">
      <dgm:prSet/>
      <dgm:spPr/>
      <dgm:t>
        <a:bodyPr/>
        <a:lstStyle/>
        <a:p>
          <a:endParaRPr lang="tr-TR"/>
        </a:p>
      </dgm:t>
    </dgm:pt>
    <dgm:pt modelId="{C61FF7AD-342A-4278-9457-EC91FE98B9BF}">
      <dgm:prSet/>
      <dgm:spPr/>
      <dgm:t>
        <a:bodyPr/>
        <a:lstStyle/>
        <a:p>
          <a:r>
            <a:rPr lang="tr-TR" dirty="0" smtClean="0"/>
            <a:t>Daha Fazla Bilgi için (http://erasmus.dpu.edu.tr/)</a:t>
          </a:r>
          <a:endParaRPr lang="tr-TR" dirty="0"/>
        </a:p>
      </dgm:t>
    </dgm:pt>
    <dgm:pt modelId="{1DAAAA1F-071B-49A8-90CD-35503C76322A}" type="parTrans" cxnId="{7F047718-3C85-49FB-839B-EF8813EA0EAB}">
      <dgm:prSet/>
      <dgm:spPr/>
      <dgm:t>
        <a:bodyPr/>
        <a:lstStyle/>
        <a:p>
          <a:endParaRPr lang="tr-TR"/>
        </a:p>
      </dgm:t>
    </dgm:pt>
    <dgm:pt modelId="{4066BAF2-C444-40D7-BE9D-756D562EFF4B}" type="sibTrans" cxnId="{7F047718-3C85-49FB-839B-EF8813EA0EAB}">
      <dgm:prSet/>
      <dgm:spPr/>
      <dgm:t>
        <a:bodyPr/>
        <a:lstStyle/>
        <a:p>
          <a:endParaRPr lang="tr-TR"/>
        </a:p>
      </dgm:t>
    </dgm:pt>
    <dgm:pt modelId="{3791E99C-3DF6-4C84-8096-69B13715A1C1}">
      <dgm:prSet phldrT="[Metin]"/>
      <dgm:spPr/>
      <dgm:t>
        <a:bodyPr/>
        <a:lstStyle/>
        <a:p>
          <a:r>
            <a:rPr lang="tr-TR" dirty="0" smtClean="0"/>
            <a:t>Daha Fazla Bilgi için (http://mevlana.dpu.edu.tr/)</a:t>
          </a:r>
          <a:endParaRPr lang="tr-TR" dirty="0"/>
        </a:p>
      </dgm:t>
    </dgm:pt>
    <dgm:pt modelId="{C5FB34E4-6584-4FCD-89B7-3EF7A16F6805}" type="parTrans" cxnId="{83F1D46B-0C90-4AAB-981D-E63CBDCF6CA6}">
      <dgm:prSet/>
      <dgm:spPr/>
      <dgm:t>
        <a:bodyPr/>
        <a:lstStyle/>
        <a:p>
          <a:endParaRPr lang="tr-TR"/>
        </a:p>
      </dgm:t>
    </dgm:pt>
    <dgm:pt modelId="{7168CAA3-8BC6-433E-AB83-7694E78B3B3B}" type="sibTrans" cxnId="{83F1D46B-0C90-4AAB-981D-E63CBDCF6CA6}">
      <dgm:prSet/>
      <dgm:spPr/>
      <dgm:t>
        <a:bodyPr/>
        <a:lstStyle/>
        <a:p>
          <a:endParaRPr lang="tr-TR"/>
        </a:p>
      </dgm:t>
    </dgm:pt>
    <dgm:pt modelId="{0C015347-7CEB-4DD5-B6C5-F74B3FE32657}" type="pres">
      <dgm:prSet presAssocID="{BE11E477-A027-4701-9B95-356376E185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0B8F4B-73CA-4CA5-82FF-18833442A9B0}" type="pres">
      <dgm:prSet presAssocID="{51C16A33-18ED-4D3D-9D8A-7D385DA03E05}" presName="linNode" presStyleCnt="0"/>
      <dgm:spPr/>
    </dgm:pt>
    <dgm:pt modelId="{044CD5DB-7002-4B3F-91E4-8B7C6857A7F7}" type="pres">
      <dgm:prSet presAssocID="{51C16A33-18ED-4D3D-9D8A-7D385DA03E05}" presName="parTx" presStyleLbl="revTx" presStyleIdx="0" presStyleCnt="3" custScaleY="11968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E8FC5B-F773-46ED-9824-CAA35E89C245}" type="pres">
      <dgm:prSet presAssocID="{51C16A33-18ED-4D3D-9D8A-7D385DA03E05}" presName="bracket" presStyleLbl="parChTrans1D1" presStyleIdx="0" presStyleCnt="3" custScaleX="106064" custScaleY="130412"/>
      <dgm:spPr/>
    </dgm:pt>
    <dgm:pt modelId="{CE9E0D84-EBB0-4838-94AA-9ECF4889C5BE}" type="pres">
      <dgm:prSet presAssocID="{51C16A33-18ED-4D3D-9D8A-7D385DA03E05}" presName="spH" presStyleCnt="0"/>
      <dgm:spPr/>
    </dgm:pt>
    <dgm:pt modelId="{FEF66A4A-1085-4C29-8F10-C8656BBA733E}" type="pres">
      <dgm:prSet presAssocID="{51C16A33-18ED-4D3D-9D8A-7D385DA03E05}" presName="desTx" presStyleLbl="node1" presStyleIdx="0" presStyleCnt="3" custScaleY="1331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DD5E8B-87F0-40F4-A58D-FC383EE3F5E1}" type="pres">
      <dgm:prSet presAssocID="{FA4A756C-894C-498B-9F9F-AB1C2DCF60EB}" presName="spV" presStyleCnt="0"/>
      <dgm:spPr/>
    </dgm:pt>
    <dgm:pt modelId="{80583DAB-9567-4200-ABD2-5223CAB80981}" type="pres">
      <dgm:prSet presAssocID="{440CF403-D624-426F-AFB6-0D0C500022C1}" presName="linNode" presStyleCnt="0"/>
      <dgm:spPr/>
    </dgm:pt>
    <dgm:pt modelId="{85B0A526-BB40-4CCE-A10E-C49C391C4EB7}" type="pres">
      <dgm:prSet presAssocID="{440CF403-D624-426F-AFB6-0D0C500022C1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3D3358-530A-4A01-B776-8BAD839CD5FC}" type="pres">
      <dgm:prSet presAssocID="{440CF403-D624-426F-AFB6-0D0C500022C1}" presName="bracket" presStyleLbl="parChTrans1D1" presStyleIdx="1" presStyleCnt="3"/>
      <dgm:spPr/>
    </dgm:pt>
    <dgm:pt modelId="{F54E6737-0312-4D80-91E5-F2DAAC52554C}" type="pres">
      <dgm:prSet presAssocID="{440CF403-D624-426F-AFB6-0D0C500022C1}" presName="spH" presStyleCnt="0"/>
      <dgm:spPr/>
    </dgm:pt>
    <dgm:pt modelId="{1EAB8E93-6BB3-4146-B761-55EB8DD8F920}" type="pres">
      <dgm:prSet presAssocID="{440CF403-D624-426F-AFB6-0D0C500022C1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B5ED26-F03C-4A23-AA7A-0DA82F8F1B4C}" type="pres">
      <dgm:prSet presAssocID="{4E24FB75-76DD-4A49-8D66-45DF2C758CEB}" presName="spV" presStyleCnt="0"/>
      <dgm:spPr/>
    </dgm:pt>
    <dgm:pt modelId="{6CD472D1-F194-478F-A96A-BA7DECCCE443}" type="pres">
      <dgm:prSet presAssocID="{3DD9DFD0-DBD8-486F-9FB4-ECD316F48C06}" presName="linNode" presStyleCnt="0"/>
      <dgm:spPr/>
    </dgm:pt>
    <dgm:pt modelId="{1C5E3A1B-7EA9-4177-AEA8-D9AD0CAD0ACE}" type="pres">
      <dgm:prSet presAssocID="{3DD9DFD0-DBD8-486F-9FB4-ECD316F48C06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4ED842-0774-48F8-AB89-717156CD237B}" type="pres">
      <dgm:prSet presAssocID="{3DD9DFD0-DBD8-486F-9FB4-ECD316F48C06}" presName="bracket" presStyleLbl="parChTrans1D1" presStyleIdx="2" presStyleCnt="3" custScaleX="106245" custScaleY="126719"/>
      <dgm:spPr/>
    </dgm:pt>
    <dgm:pt modelId="{68A3D992-C783-4E30-B357-BB816BD3830E}" type="pres">
      <dgm:prSet presAssocID="{3DD9DFD0-DBD8-486F-9FB4-ECD316F48C06}" presName="spH" presStyleCnt="0"/>
      <dgm:spPr/>
    </dgm:pt>
    <dgm:pt modelId="{A88A4C5A-A0E0-49A5-9D66-A6C30EFF97E7}" type="pres">
      <dgm:prSet presAssocID="{3DD9DFD0-DBD8-486F-9FB4-ECD316F48C06}" presName="desTx" presStyleLbl="node1" presStyleIdx="2" presStyleCnt="3" custScaleY="1293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939F9B0-C989-4539-A52B-B754048F53A9}" type="presOf" srcId="{6272BB28-1A98-4746-B241-D0CAE2B8643B}" destId="{A88A4C5A-A0E0-49A5-9D66-A6C30EFF97E7}" srcOrd="0" destOrd="0" presId="urn:diagrams.loki3.com/BracketList+Icon"/>
    <dgm:cxn modelId="{83F1D46B-0C90-4AAB-981D-E63CBDCF6CA6}" srcId="{440CF403-D624-426F-AFB6-0D0C500022C1}" destId="{3791E99C-3DF6-4C84-8096-69B13715A1C1}" srcOrd="1" destOrd="0" parTransId="{C5FB34E4-6584-4FCD-89B7-3EF7A16F6805}" sibTransId="{7168CAA3-8BC6-433E-AB83-7694E78B3B3B}"/>
    <dgm:cxn modelId="{65CBF99F-10F5-4BE0-A9F7-02E3A2819551}" type="presOf" srcId="{C2A3C6E5-8123-4B1C-B3BB-2BBE6379BCD5}" destId="{FEF66A4A-1085-4C29-8F10-C8656BBA733E}" srcOrd="0" destOrd="1" presId="urn:diagrams.loki3.com/BracketList+Icon"/>
    <dgm:cxn modelId="{DAC3C528-429F-4299-ADF1-AFC16D3AE05C}" srcId="{BE11E477-A027-4701-9B95-356376E18568}" destId="{51C16A33-18ED-4D3D-9D8A-7D385DA03E05}" srcOrd="0" destOrd="0" parTransId="{28FE62EE-89A3-4EA2-BB02-01B410B0F48E}" sibTransId="{FA4A756C-894C-498B-9F9F-AB1C2DCF60EB}"/>
    <dgm:cxn modelId="{F85F281A-F450-44BE-9525-B4CA93458708}" type="presOf" srcId="{3791E99C-3DF6-4C84-8096-69B13715A1C1}" destId="{1EAB8E93-6BB3-4146-B761-55EB8DD8F920}" srcOrd="0" destOrd="1" presId="urn:diagrams.loki3.com/BracketList+Icon"/>
    <dgm:cxn modelId="{2C2D4194-55EF-40CD-B6C9-3C7B8B7C553D}" type="presOf" srcId="{56DF4903-93E8-4C5C-AF2B-2F784A1BAC66}" destId="{A88A4C5A-A0E0-49A5-9D66-A6C30EFF97E7}" srcOrd="0" destOrd="3" presId="urn:diagrams.loki3.com/BracketList+Icon"/>
    <dgm:cxn modelId="{9341C1FE-0843-4901-BE32-58207487EED7}" type="presOf" srcId="{00912928-4AED-4F41-9627-488CD70ADFE0}" destId="{FEF66A4A-1085-4C29-8F10-C8656BBA733E}" srcOrd="0" destOrd="4" presId="urn:diagrams.loki3.com/BracketList+Icon"/>
    <dgm:cxn modelId="{7F047718-3C85-49FB-839B-EF8813EA0EAB}" srcId="{51C16A33-18ED-4D3D-9D8A-7D385DA03E05}" destId="{C61FF7AD-342A-4278-9457-EC91FE98B9BF}" srcOrd="6" destOrd="0" parTransId="{1DAAAA1F-071B-49A8-90CD-35503C76322A}" sibTransId="{4066BAF2-C444-40D7-BE9D-756D562EFF4B}"/>
    <dgm:cxn modelId="{223D91E0-0852-4842-9A8C-1688824B0F24}" srcId="{BE11E477-A027-4701-9B95-356376E18568}" destId="{440CF403-D624-426F-AFB6-0D0C500022C1}" srcOrd="1" destOrd="0" parTransId="{C44E89FE-09AC-4258-A126-B83F865E612B}" sibTransId="{4E24FB75-76DD-4A49-8D66-45DF2C758CEB}"/>
    <dgm:cxn modelId="{A83EA262-C5AA-4EA7-BD2C-6101A40EFA26}" type="presOf" srcId="{A0EE750D-230C-40B5-91CA-79F777286873}" destId="{A88A4C5A-A0E0-49A5-9D66-A6C30EFF97E7}" srcOrd="0" destOrd="1" presId="urn:diagrams.loki3.com/BracketList+Icon"/>
    <dgm:cxn modelId="{544DEBE1-B702-42E9-894D-3004DC6061A5}" type="presOf" srcId="{C61FF7AD-342A-4278-9457-EC91FE98B9BF}" destId="{FEF66A4A-1085-4C29-8F10-C8656BBA733E}" srcOrd="0" destOrd="6" presId="urn:diagrams.loki3.com/BracketList+Icon"/>
    <dgm:cxn modelId="{38D702ED-229F-4516-8AD3-BCED6F6D2B4B}" srcId="{51C16A33-18ED-4D3D-9D8A-7D385DA03E05}" destId="{078EDED5-81A2-4289-AF94-1A05807B0360}" srcOrd="5" destOrd="0" parTransId="{BD180768-4D17-4E52-AF17-C2BA44B789B4}" sibTransId="{12F58739-C9C5-4FB0-AA90-792D23B516D7}"/>
    <dgm:cxn modelId="{62374F53-E118-4B9F-AFE4-D6BF27B232FC}" srcId="{51C16A33-18ED-4D3D-9D8A-7D385DA03E05}" destId="{C2A3C6E5-8123-4B1C-B3BB-2BBE6379BCD5}" srcOrd="1" destOrd="0" parTransId="{5FFDA112-02A2-495F-94ED-6B928DC91486}" sibTransId="{E665FE26-AD15-4A24-8AF1-1283B4449E9A}"/>
    <dgm:cxn modelId="{DACCEB1E-51E1-4172-B720-B61ABC2B22F8}" srcId="{BE11E477-A027-4701-9B95-356376E18568}" destId="{3DD9DFD0-DBD8-486F-9FB4-ECD316F48C06}" srcOrd="2" destOrd="0" parTransId="{27707A0F-94EE-4322-A9B6-C87AF2D85405}" sibTransId="{A7178369-3DCC-4230-87A5-97D8E52B69CE}"/>
    <dgm:cxn modelId="{CB9E3421-6B31-4785-8ECC-80A908791BD1}" type="presOf" srcId="{51C16A33-18ED-4D3D-9D8A-7D385DA03E05}" destId="{044CD5DB-7002-4B3F-91E4-8B7C6857A7F7}" srcOrd="0" destOrd="0" presId="urn:diagrams.loki3.com/BracketList+Icon"/>
    <dgm:cxn modelId="{4244340D-4432-4493-B604-148C5658C793}" type="presOf" srcId="{674A4121-10A5-49F8-BE3D-19788975395A}" destId="{1EAB8E93-6BB3-4146-B761-55EB8DD8F920}" srcOrd="0" destOrd="0" presId="urn:diagrams.loki3.com/BracketList+Icon"/>
    <dgm:cxn modelId="{61DA4BB9-19B0-4198-AC30-206249213A5D}" type="presOf" srcId="{209C884E-57C9-422E-9BD2-50971E935D36}" destId="{FEF66A4A-1085-4C29-8F10-C8656BBA733E}" srcOrd="0" destOrd="0" presId="urn:diagrams.loki3.com/BracketList+Icon"/>
    <dgm:cxn modelId="{A6D849B9-0815-4FC2-AA78-815159904031}" type="presOf" srcId="{319D4A59-44F2-42B9-8920-E2DDC2038BC0}" destId="{FEF66A4A-1085-4C29-8F10-C8656BBA733E}" srcOrd="0" destOrd="2" presId="urn:diagrams.loki3.com/BracketList+Icon"/>
    <dgm:cxn modelId="{0723B0C4-369E-4307-83AC-EFAF2F4C07C6}" srcId="{51C16A33-18ED-4D3D-9D8A-7D385DA03E05}" destId="{073F0408-1863-472D-8E30-D9C8718EE64E}" srcOrd="3" destOrd="0" parTransId="{C29AC069-44F6-481D-92DD-760F47148598}" sibTransId="{49346F5E-ECBE-4768-A03E-8B53776AEA74}"/>
    <dgm:cxn modelId="{28CCE761-72E8-42FB-8ACE-066E3C2DFE98}" type="presOf" srcId="{073F0408-1863-472D-8E30-D9C8718EE64E}" destId="{FEF66A4A-1085-4C29-8F10-C8656BBA733E}" srcOrd="0" destOrd="3" presId="urn:diagrams.loki3.com/BracketList+Icon"/>
    <dgm:cxn modelId="{8FA9D1DA-DD58-4B69-8C84-AC1E8E34D54D}" srcId="{3DD9DFD0-DBD8-486F-9FB4-ECD316F48C06}" destId="{5C7AD5D9-FEA6-4987-9D9E-227A2B953CC6}" srcOrd="2" destOrd="0" parTransId="{5AF29288-91C8-4A8E-B2ED-FF78DACB983A}" sibTransId="{662A71EF-D480-4BC3-A251-238DFA25F3AA}"/>
    <dgm:cxn modelId="{9E1E2B59-DD6A-45BE-BFF1-FEB592A8A615}" srcId="{3DD9DFD0-DBD8-486F-9FB4-ECD316F48C06}" destId="{56DF4903-93E8-4C5C-AF2B-2F784A1BAC66}" srcOrd="3" destOrd="0" parTransId="{CD4772C5-C29B-4388-A345-8574860136D8}" sibTransId="{619AC311-64CE-4EED-B63D-5C9ABCEB2BD3}"/>
    <dgm:cxn modelId="{5FFF9EB6-B8BD-4364-9301-03405B54ABA7}" type="presOf" srcId="{3DD9DFD0-DBD8-486F-9FB4-ECD316F48C06}" destId="{1C5E3A1B-7EA9-4177-AEA8-D9AD0CAD0ACE}" srcOrd="0" destOrd="0" presId="urn:diagrams.loki3.com/BracketList+Icon"/>
    <dgm:cxn modelId="{854FCBC3-4390-4D48-A05B-132B90770312}" type="presOf" srcId="{078EDED5-81A2-4289-AF94-1A05807B0360}" destId="{FEF66A4A-1085-4C29-8F10-C8656BBA733E}" srcOrd="0" destOrd="5" presId="urn:diagrams.loki3.com/BracketList+Icon"/>
    <dgm:cxn modelId="{620441DC-B56C-4912-AC0C-FA557546B574}" srcId="{440CF403-D624-426F-AFB6-0D0C500022C1}" destId="{674A4121-10A5-49F8-BE3D-19788975395A}" srcOrd="0" destOrd="0" parTransId="{F8A27185-4135-4BB4-BD75-95A36C397AB1}" sibTransId="{5BE10D9A-6F1C-4A50-837A-67BF68EB2792}"/>
    <dgm:cxn modelId="{C6D7E863-5E47-44CC-A9BE-446FF43345F8}" srcId="{51C16A33-18ED-4D3D-9D8A-7D385DA03E05}" destId="{209C884E-57C9-422E-9BD2-50971E935D36}" srcOrd="0" destOrd="0" parTransId="{4881AFD4-B7F1-4BF8-B79B-E78084ABEB89}" sibTransId="{FF9227FE-C021-4281-8105-481B0062AAE2}"/>
    <dgm:cxn modelId="{95CEBB04-7375-4C7C-881B-301696FCB2B5}" srcId="{51C16A33-18ED-4D3D-9D8A-7D385DA03E05}" destId="{00912928-4AED-4F41-9627-488CD70ADFE0}" srcOrd="4" destOrd="0" parTransId="{C04577E5-CB08-4AF0-BC79-A6974623821E}" sibTransId="{794DF9B9-B0E6-46CD-ADE2-34A941F3DFC2}"/>
    <dgm:cxn modelId="{495516E3-D8E2-4738-AA5F-C048F32670A1}" srcId="{3DD9DFD0-DBD8-486F-9FB4-ECD316F48C06}" destId="{A0EE750D-230C-40B5-91CA-79F777286873}" srcOrd="1" destOrd="0" parTransId="{AE75C050-808D-4DFC-901B-64425427F0AF}" sibTransId="{6FA84C20-635C-481B-8E32-1DAA84398BCE}"/>
    <dgm:cxn modelId="{1B6018DE-317D-4CE3-AE64-8959656037B8}" srcId="{51C16A33-18ED-4D3D-9D8A-7D385DA03E05}" destId="{319D4A59-44F2-42B9-8920-E2DDC2038BC0}" srcOrd="2" destOrd="0" parTransId="{B5D96439-DB2E-4140-A3A8-CD9B624488AD}" sibTransId="{96C3DEC7-BE61-4811-8806-26F0763B8F20}"/>
    <dgm:cxn modelId="{C113AA65-64C8-4B8E-8344-0787F24E8E8A}" srcId="{3DD9DFD0-DBD8-486F-9FB4-ECD316F48C06}" destId="{6272BB28-1A98-4746-B241-D0CAE2B8643B}" srcOrd="0" destOrd="0" parTransId="{4A2D334B-F7D2-47F9-9F8F-299976411DC0}" sibTransId="{8B31C601-D31F-4CF9-9587-C6B737D8304E}"/>
    <dgm:cxn modelId="{87A67917-BDE2-4682-9370-CFD065ED0D68}" type="presOf" srcId="{440CF403-D624-426F-AFB6-0D0C500022C1}" destId="{85B0A526-BB40-4CCE-A10E-C49C391C4EB7}" srcOrd="0" destOrd="0" presId="urn:diagrams.loki3.com/BracketList+Icon"/>
    <dgm:cxn modelId="{80284307-0AD9-4441-B8F3-CF3A4A79A449}" type="presOf" srcId="{BE11E477-A027-4701-9B95-356376E18568}" destId="{0C015347-7CEB-4DD5-B6C5-F74B3FE32657}" srcOrd="0" destOrd="0" presId="urn:diagrams.loki3.com/BracketList+Icon"/>
    <dgm:cxn modelId="{C7F77126-3D2D-4927-8390-814DD2B89182}" type="presOf" srcId="{5C7AD5D9-FEA6-4987-9D9E-227A2B953CC6}" destId="{A88A4C5A-A0E0-49A5-9D66-A6C30EFF97E7}" srcOrd="0" destOrd="2" presId="urn:diagrams.loki3.com/BracketList+Icon"/>
    <dgm:cxn modelId="{7CDB2D2E-ED00-4D9B-978D-571931DABC3B}" type="presParOf" srcId="{0C015347-7CEB-4DD5-B6C5-F74B3FE32657}" destId="{7B0B8F4B-73CA-4CA5-82FF-18833442A9B0}" srcOrd="0" destOrd="0" presId="urn:diagrams.loki3.com/BracketList+Icon"/>
    <dgm:cxn modelId="{5677B11B-BFBC-4455-A247-EC83C5950DDD}" type="presParOf" srcId="{7B0B8F4B-73CA-4CA5-82FF-18833442A9B0}" destId="{044CD5DB-7002-4B3F-91E4-8B7C6857A7F7}" srcOrd="0" destOrd="0" presId="urn:diagrams.loki3.com/BracketList+Icon"/>
    <dgm:cxn modelId="{ADBF22AC-53CB-4F74-AB73-B971D7346214}" type="presParOf" srcId="{7B0B8F4B-73CA-4CA5-82FF-18833442A9B0}" destId="{1BE8FC5B-F773-46ED-9824-CAA35E89C245}" srcOrd="1" destOrd="0" presId="urn:diagrams.loki3.com/BracketList+Icon"/>
    <dgm:cxn modelId="{6FFA8B1D-BECD-43E0-A9AC-A088E6E67521}" type="presParOf" srcId="{7B0B8F4B-73CA-4CA5-82FF-18833442A9B0}" destId="{CE9E0D84-EBB0-4838-94AA-9ECF4889C5BE}" srcOrd="2" destOrd="0" presId="urn:diagrams.loki3.com/BracketList+Icon"/>
    <dgm:cxn modelId="{516001C2-D4F0-4895-B8A2-9768F21D76AC}" type="presParOf" srcId="{7B0B8F4B-73CA-4CA5-82FF-18833442A9B0}" destId="{FEF66A4A-1085-4C29-8F10-C8656BBA733E}" srcOrd="3" destOrd="0" presId="urn:diagrams.loki3.com/BracketList+Icon"/>
    <dgm:cxn modelId="{3B398738-30FB-404A-AFBF-166F1CC596B5}" type="presParOf" srcId="{0C015347-7CEB-4DD5-B6C5-F74B3FE32657}" destId="{FADD5E8B-87F0-40F4-A58D-FC383EE3F5E1}" srcOrd="1" destOrd="0" presId="urn:diagrams.loki3.com/BracketList+Icon"/>
    <dgm:cxn modelId="{DFC92BCA-9444-48FA-88BA-4C01D01145AE}" type="presParOf" srcId="{0C015347-7CEB-4DD5-B6C5-F74B3FE32657}" destId="{80583DAB-9567-4200-ABD2-5223CAB80981}" srcOrd="2" destOrd="0" presId="urn:diagrams.loki3.com/BracketList+Icon"/>
    <dgm:cxn modelId="{3BAB3661-B257-4AAD-95E4-7441A7ACAE1E}" type="presParOf" srcId="{80583DAB-9567-4200-ABD2-5223CAB80981}" destId="{85B0A526-BB40-4CCE-A10E-C49C391C4EB7}" srcOrd="0" destOrd="0" presId="urn:diagrams.loki3.com/BracketList+Icon"/>
    <dgm:cxn modelId="{E1B34678-F3D0-474F-8CAC-FF9D39F49F77}" type="presParOf" srcId="{80583DAB-9567-4200-ABD2-5223CAB80981}" destId="{F73D3358-530A-4A01-B776-8BAD839CD5FC}" srcOrd="1" destOrd="0" presId="urn:diagrams.loki3.com/BracketList+Icon"/>
    <dgm:cxn modelId="{628F46A6-E3D7-4967-8493-9FEDD85E22A7}" type="presParOf" srcId="{80583DAB-9567-4200-ABD2-5223CAB80981}" destId="{F54E6737-0312-4D80-91E5-F2DAAC52554C}" srcOrd="2" destOrd="0" presId="urn:diagrams.loki3.com/BracketList+Icon"/>
    <dgm:cxn modelId="{DB770572-6442-4CBD-80E5-64CEEFDF356F}" type="presParOf" srcId="{80583DAB-9567-4200-ABD2-5223CAB80981}" destId="{1EAB8E93-6BB3-4146-B761-55EB8DD8F920}" srcOrd="3" destOrd="0" presId="urn:diagrams.loki3.com/BracketList+Icon"/>
    <dgm:cxn modelId="{0348C36D-9A28-4EAE-85DB-8A02ED962DF4}" type="presParOf" srcId="{0C015347-7CEB-4DD5-B6C5-F74B3FE32657}" destId="{6BB5ED26-F03C-4A23-AA7A-0DA82F8F1B4C}" srcOrd="3" destOrd="0" presId="urn:diagrams.loki3.com/BracketList+Icon"/>
    <dgm:cxn modelId="{9DB19F8C-46C0-4BBB-A1D9-D2B3AD3C001B}" type="presParOf" srcId="{0C015347-7CEB-4DD5-B6C5-F74B3FE32657}" destId="{6CD472D1-F194-478F-A96A-BA7DECCCE443}" srcOrd="4" destOrd="0" presId="urn:diagrams.loki3.com/BracketList+Icon"/>
    <dgm:cxn modelId="{5321F7C7-5033-43D0-B94A-BA74933F87D2}" type="presParOf" srcId="{6CD472D1-F194-478F-A96A-BA7DECCCE443}" destId="{1C5E3A1B-7EA9-4177-AEA8-D9AD0CAD0ACE}" srcOrd="0" destOrd="0" presId="urn:diagrams.loki3.com/BracketList+Icon"/>
    <dgm:cxn modelId="{F03B1FDC-DFD4-4EF4-B9F9-77A176108C16}" type="presParOf" srcId="{6CD472D1-F194-478F-A96A-BA7DECCCE443}" destId="{424ED842-0774-48F8-AB89-717156CD237B}" srcOrd="1" destOrd="0" presId="urn:diagrams.loki3.com/BracketList+Icon"/>
    <dgm:cxn modelId="{4AA99269-ACB0-4FEA-92DE-006E9F78296F}" type="presParOf" srcId="{6CD472D1-F194-478F-A96A-BA7DECCCE443}" destId="{68A3D992-C783-4E30-B357-BB816BD3830E}" srcOrd="2" destOrd="0" presId="urn:diagrams.loki3.com/BracketList+Icon"/>
    <dgm:cxn modelId="{2FE7AF5A-FBF0-47AB-AAEF-64BD4AC107E2}" type="presParOf" srcId="{6CD472D1-F194-478F-A96A-BA7DECCCE443}" destId="{A88A4C5A-A0E0-49A5-9D66-A6C30EFF97E7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945A21-44DF-4F83-A741-828EBB339002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F03116B-CF6D-4AC4-B981-B2DA8222DDFF}">
      <dgm:prSet/>
      <dgm:spPr/>
      <dgm:t>
        <a:bodyPr/>
        <a:lstStyle/>
        <a:p>
          <a:pPr rtl="0"/>
          <a:r>
            <a:rPr lang="tr-TR" b="1" i="0" baseline="0" dirty="0" smtClean="0"/>
            <a:t>2 adet  bilgisayar laboratuvarı</a:t>
          </a:r>
          <a:endParaRPr lang="tr-TR" dirty="0"/>
        </a:p>
      </dgm:t>
    </dgm:pt>
    <dgm:pt modelId="{B232276B-7FD6-46F7-A2F2-FCFC993DAFAE}" type="parTrans" cxnId="{325CF133-6FAB-4696-99D8-7D0E06476AAB}">
      <dgm:prSet/>
      <dgm:spPr/>
      <dgm:t>
        <a:bodyPr/>
        <a:lstStyle/>
        <a:p>
          <a:endParaRPr lang="tr-TR"/>
        </a:p>
      </dgm:t>
    </dgm:pt>
    <dgm:pt modelId="{83B74E0E-CBAE-4437-A77A-29FDA9F4C285}" type="sibTrans" cxnId="{325CF133-6FAB-4696-99D8-7D0E06476AAB}">
      <dgm:prSet/>
      <dgm:spPr/>
      <dgm:t>
        <a:bodyPr/>
        <a:lstStyle/>
        <a:p>
          <a:endParaRPr lang="tr-TR"/>
        </a:p>
      </dgm:t>
    </dgm:pt>
    <dgm:pt modelId="{3F258DB0-9286-4EBD-BD2D-7A64FC977125}">
      <dgm:prSet/>
      <dgm:spPr/>
      <dgm:t>
        <a:bodyPr/>
        <a:lstStyle/>
        <a:p>
          <a:pPr rtl="0"/>
          <a:r>
            <a:rPr lang="tr-TR" b="1" i="0" baseline="0" dirty="0" smtClean="0"/>
            <a:t>1 adet lojik tasarım laboratuvarı</a:t>
          </a:r>
          <a:endParaRPr lang="tr-TR" dirty="0"/>
        </a:p>
      </dgm:t>
    </dgm:pt>
    <dgm:pt modelId="{9A31C0CE-CD24-4729-9B54-2C166DAD60FF}" type="parTrans" cxnId="{3BEDFA2F-69AE-4431-B6CE-F8EE86522A6C}">
      <dgm:prSet/>
      <dgm:spPr/>
      <dgm:t>
        <a:bodyPr/>
        <a:lstStyle/>
        <a:p>
          <a:endParaRPr lang="tr-TR"/>
        </a:p>
      </dgm:t>
    </dgm:pt>
    <dgm:pt modelId="{EC08129C-7B5B-4ADC-A844-F47E16A59D58}" type="sibTrans" cxnId="{3BEDFA2F-69AE-4431-B6CE-F8EE86522A6C}">
      <dgm:prSet/>
      <dgm:spPr/>
      <dgm:t>
        <a:bodyPr/>
        <a:lstStyle/>
        <a:p>
          <a:endParaRPr lang="tr-TR"/>
        </a:p>
      </dgm:t>
    </dgm:pt>
    <dgm:pt modelId="{46D06E08-41F8-4FFC-BE09-70196A286558}">
      <dgm:prSet/>
      <dgm:spPr/>
      <dgm:t>
        <a:bodyPr/>
        <a:lstStyle/>
        <a:p>
          <a:pPr rtl="0"/>
          <a:r>
            <a:rPr lang="tr-TR" b="1" i="0" baseline="0" dirty="0" smtClean="0"/>
            <a:t>1 adet devre   laboratuvarı</a:t>
          </a:r>
          <a:endParaRPr lang="tr-TR" dirty="0"/>
        </a:p>
      </dgm:t>
    </dgm:pt>
    <dgm:pt modelId="{849ECE80-D86E-4CF3-9D10-65B650AB5178}" type="parTrans" cxnId="{0658FDEA-96C9-4DB8-B1E6-651E5D9529A9}">
      <dgm:prSet/>
      <dgm:spPr/>
      <dgm:t>
        <a:bodyPr/>
        <a:lstStyle/>
        <a:p>
          <a:endParaRPr lang="tr-TR"/>
        </a:p>
      </dgm:t>
    </dgm:pt>
    <dgm:pt modelId="{82E50A2F-6FDB-4BE8-8EF4-26D17993F078}" type="sibTrans" cxnId="{0658FDEA-96C9-4DB8-B1E6-651E5D9529A9}">
      <dgm:prSet/>
      <dgm:spPr/>
      <dgm:t>
        <a:bodyPr/>
        <a:lstStyle/>
        <a:p>
          <a:endParaRPr lang="tr-TR"/>
        </a:p>
      </dgm:t>
    </dgm:pt>
    <dgm:pt modelId="{11E528D0-B4FF-405A-8125-453EFC2C6571}">
      <dgm:prSet/>
      <dgm:spPr/>
      <dgm:t>
        <a:bodyPr/>
        <a:lstStyle/>
        <a:p>
          <a:pPr rtl="0"/>
          <a:r>
            <a:rPr lang="tr-TR" b="1" i="0" baseline="0" dirty="0" smtClean="0"/>
            <a:t>1 adet gömülü sistem laboratuvarı</a:t>
          </a:r>
          <a:endParaRPr lang="tr-TR" dirty="0"/>
        </a:p>
      </dgm:t>
    </dgm:pt>
    <dgm:pt modelId="{593203DF-C4FD-4080-8796-A61E1AD1219B}" type="parTrans" cxnId="{41FF214F-A4B9-4D69-BB10-873A80D86BCD}">
      <dgm:prSet/>
      <dgm:spPr/>
      <dgm:t>
        <a:bodyPr/>
        <a:lstStyle/>
        <a:p>
          <a:endParaRPr lang="tr-TR"/>
        </a:p>
      </dgm:t>
    </dgm:pt>
    <dgm:pt modelId="{D9658376-BF5F-4A5D-BC67-0B3B44E3A70E}" type="sibTrans" cxnId="{41FF214F-A4B9-4D69-BB10-873A80D86BCD}">
      <dgm:prSet/>
      <dgm:spPr/>
      <dgm:t>
        <a:bodyPr/>
        <a:lstStyle/>
        <a:p>
          <a:endParaRPr lang="tr-TR"/>
        </a:p>
      </dgm:t>
    </dgm:pt>
    <dgm:pt modelId="{69704841-9DF0-4332-8A1D-8F9C47FD1A43}" type="pres">
      <dgm:prSet presAssocID="{00945A21-44DF-4F83-A741-828EBB3390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AE136B-5ABB-4002-ADC0-7DA210E9C668}" type="pres">
      <dgm:prSet presAssocID="{5F03116B-CF6D-4AC4-B981-B2DA8222DDF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09D4FA-8546-4E77-AE42-901FA77E237E}" type="pres">
      <dgm:prSet presAssocID="{83B74E0E-CBAE-4437-A77A-29FDA9F4C285}" presName="sibTrans" presStyleCnt="0"/>
      <dgm:spPr/>
    </dgm:pt>
    <dgm:pt modelId="{3CA1B068-8A88-4529-8713-C7F787C10E29}" type="pres">
      <dgm:prSet presAssocID="{3F258DB0-9286-4EBD-BD2D-7A64FC9771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84DC59-74C1-45A2-A3E6-DBDEA8AC98EA}" type="pres">
      <dgm:prSet presAssocID="{EC08129C-7B5B-4ADC-A844-F47E16A59D58}" presName="sibTrans" presStyleCnt="0"/>
      <dgm:spPr/>
    </dgm:pt>
    <dgm:pt modelId="{7BFD0433-2240-425D-BE40-1715416318A0}" type="pres">
      <dgm:prSet presAssocID="{46D06E08-41F8-4FFC-BE09-70196A2865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217CC3-42DA-49A3-A50C-37A4AD037A00}" type="pres">
      <dgm:prSet presAssocID="{82E50A2F-6FDB-4BE8-8EF4-26D17993F078}" presName="sibTrans" presStyleCnt="0"/>
      <dgm:spPr/>
    </dgm:pt>
    <dgm:pt modelId="{54D5F345-639E-472B-9A48-6D8ECD6A0ED2}" type="pres">
      <dgm:prSet presAssocID="{11E528D0-B4FF-405A-8125-453EFC2C65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25CF133-6FAB-4696-99D8-7D0E06476AAB}" srcId="{00945A21-44DF-4F83-A741-828EBB339002}" destId="{5F03116B-CF6D-4AC4-B981-B2DA8222DDFF}" srcOrd="0" destOrd="0" parTransId="{B232276B-7FD6-46F7-A2F2-FCFC993DAFAE}" sibTransId="{83B74E0E-CBAE-4437-A77A-29FDA9F4C285}"/>
    <dgm:cxn modelId="{5D1D23B4-1D4C-4EDB-A299-A443A43F7E37}" type="presOf" srcId="{11E528D0-B4FF-405A-8125-453EFC2C6571}" destId="{54D5F345-639E-472B-9A48-6D8ECD6A0ED2}" srcOrd="0" destOrd="0" presId="urn:microsoft.com/office/officeart/2005/8/layout/default#1"/>
    <dgm:cxn modelId="{0658FDEA-96C9-4DB8-B1E6-651E5D9529A9}" srcId="{00945A21-44DF-4F83-A741-828EBB339002}" destId="{46D06E08-41F8-4FFC-BE09-70196A286558}" srcOrd="2" destOrd="0" parTransId="{849ECE80-D86E-4CF3-9D10-65B650AB5178}" sibTransId="{82E50A2F-6FDB-4BE8-8EF4-26D17993F078}"/>
    <dgm:cxn modelId="{B50AF599-6AA7-43CF-8D4D-29123D132CEA}" type="presOf" srcId="{46D06E08-41F8-4FFC-BE09-70196A286558}" destId="{7BFD0433-2240-425D-BE40-1715416318A0}" srcOrd="0" destOrd="0" presId="urn:microsoft.com/office/officeart/2005/8/layout/default#1"/>
    <dgm:cxn modelId="{3BEDFA2F-69AE-4431-B6CE-F8EE86522A6C}" srcId="{00945A21-44DF-4F83-A741-828EBB339002}" destId="{3F258DB0-9286-4EBD-BD2D-7A64FC977125}" srcOrd="1" destOrd="0" parTransId="{9A31C0CE-CD24-4729-9B54-2C166DAD60FF}" sibTransId="{EC08129C-7B5B-4ADC-A844-F47E16A59D58}"/>
    <dgm:cxn modelId="{41FF214F-A4B9-4D69-BB10-873A80D86BCD}" srcId="{00945A21-44DF-4F83-A741-828EBB339002}" destId="{11E528D0-B4FF-405A-8125-453EFC2C6571}" srcOrd="3" destOrd="0" parTransId="{593203DF-C4FD-4080-8796-A61E1AD1219B}" sibTransId="{D9658376-BF5F-4A5D-BC67-0B3B44E3A70E}"/>
    <dgm:cxn modelId="{B40714AE-3552-4D94-A20A-DA2CBF2A87DB}" type="presOf" srcId="{00945A21-44DF-4F83-A741-828EBB339002}" destId="{69704841-9DF0-4332-8A1D-8F9C47FD1A43}" srcOrd="0" destOrd="0" presId="urn:microsoft.com/office/officeart/2005/8/layout/default#1"/>
    <dgm:cxn modelId="{CB253810-7408-4AA8-B4F2-5025D67C2933}" type="presOf" srcId="{3F258DB0-9286-4EBD-BD2D-7A64FC977125}" destId="{3CA1B068-8A88-4529-8713-C7F787C10E29}" srcOrd="0" destOrd="0" presId="urn:microsoft.com/office/officeart/2005/8/layout/default#1"/>
    <dgm:cxn modelId="{F121C491-CC5E-4AC6-906F-6CE4ECAD5C78}" type="presOf" srcId="{5F03116B-CF6D-4AC4-B981-B2DA8222DDFF}" destId="{54AE136B-5ABB-4002-ADC0-7DA210E9C668}" srcOrd="0" destOrd="0" presId="urn:microsoft.com/office/officeart/2005/8/layout/default#1"/>
    <dgm:cxn modelId="{CCD00E8C-FA2E-480E-89BE-4929ACBC9C41}" type="presParOf" srcId="{69704841-9DF0-4332-8A1D-8F9C47FD1A43}" destId="{54AE136B-5ABB-4002-ADC0-7DA210E9C668}" srcOrd="0" destOrd="0" presId="urn:microsoft.com/office/officeart/2005/8/layout/default#1"/>
    <dgm:cxn modelId="{3A367B6C-891D-4D0E-99DF-1D0578F80B3C}" type="presParOf" srcId="{69704841-9DF0-4332-8A1D-8F9C47FD1A43}" destId="{F709D4FA-8546-4E77-AE42-901FA77E237E}" srcOrd="1" destOrd="0" presId="urn:microsoft.com/office/officeart/2005/8/layout/default#1"/>
    <dgm:cxn modelId="{B2E6B4D0-D27C-473E-92E0-58A1F2E5AC23}" type="presParOf" srcId="{69704841-9DF0-4332-8A1D-8F9C47FD1A43}" destId="{3CA1B068-8A88-4529-8713-C7F787C10E29}" srcOrd="2" destOrd="0" presId="urn:microsoft.com/office/officeart/2005/8/layout/default#1"/>
    <dgm:cxn modelId="{68A682C9-BFF1-4C4F-B450-5FC27D1EDA6A}" type="presParOf" srcId="{69704841-9DF0-4332-8A1D-8F9C47FD1A43}" destId="{5984DC59-74C1-45A2-A3E6-DBDEA8AC98EA}" srcOrd="3" destOrd="0" presId="urn:microsoft.com/office/officeart/2005/8/layout/default#1"/>
    <dgm:cxn modelId="{8F3ECBE4-0012-4ACC-BDF2-36C91BDF7E66}" type="presParOf" srcId="{69704841-9DF0-4332-8A1D-8F9C47FD1A43}" destId="{7BFD0433-2240-425D-BE40-1715416318A0}" srcOrd="4" destOrd="0" presId="urn:microsoft.com/office/officeart/2005/8/layout/default#1"/>
    <dgm:cxn modelId="{ED4EC314-AAB8-4FD8-837F-27195E470C52}" type="presParOf" srcId="{69704841-9DF0-4332-8A1D-8F9C47FD1A43}" destId="{6A217CC3-42DA-49A3-A50C-37A4AD037A00}" srcOrd="5" destOrd="0" presId="urn:microsoft.com/office/officeart/2005/8/layout/default#1"/>
    <dgm:cxn modelId="{7DAEF4A2-4DE2-437D-B66E-F23A7684A3DC}" type="presParOf" srcId="{69704841-9DF0-4332-8A1D-8F9C47FD1A43}" destId="{54D5F345-639E-472B-9A48-6D8ECD6A0ED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C2276-0A31-4847-8662-1CF6B3393A23}">
      <dsp:nvSpPr>
        <dsp:cNvPr id="0" name=""/>
        <dsp:cNvSpPr/>
      </dsp:nvSpPr>
      <dsp:spPr>
        <a:xfrm>
          <a:off x="1719028" y="139281"/>
          <a:ext cx="5319432" cy="1651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i="0" kern="1200" dirty="0" smtClean="0"/>
            <a:t>Bilgisayar Mühendisi, sorunu çözümleyen, sistemi tasarlayan ve alt yapısını oluşturan kimsedir; doğrudan programcılık yapmaz ama bu ve benzeri aşamalardan da mutlaka geçer</a:t>
          </a:r>
          <a:r>
            <a:rPr lang="tr-TR" sz="1400" b="1" i="1" kern="1200" dirty="0" smtClean="0"/>
            <a:t>.</a:t>
          </a:r>
          <a:r>
            <a:rPr lang="tr-TR" sz="1050" b="1" i="1" kern="1200" dirty="0" smtClean="0"/>
            <a:t/>
          </a:r>
          <a:br>
            <a:rPr lang="tr-TR" sz="1050" b="1" i="1" kern="1200" dirty="0" smtClean="0"/>
          </a:br>
          <a:endParaRPr lang="tr-TR" sz="1050" kern="1200" dirty="0"/>
        </a:p>
      </dsp:txBody>
      <dsp:txXfrm>
        <a:off x="1799653" y="219906"/>
        <a:ext cx="5158182" cy="1490366"/>
      </dsp:txXfrm>
    </dsp:sp>
    <dsp:sp modelId="{DCAFBFE2-09EC-4561-B3DB-E03BF1BD94A3}">
      <dsp:nvSpPr>
        <dsp:cNvPr id="0" name=""/>
        <dsp:cNvSpPr/>
      </dsp:nvSpPr>
      <dsp:spPr>
        <a:xfrm>
          <a:off x="1719028" y="2016240"/>
          <a:ext cx="5337746" cy="1611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Yazılım/Donanım Şirketleri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Haberleşme Sektörü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Ticaret Sektörü, Banka-Finans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Turizm-Eğlence-Oyun Sektörü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Kamu Kurumları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Üniversiteler</a:t>
          </a:r>
        </a:p>
      </dsp:txBody>
      <dsp:txXfrm>
        <a:off x="1797683" y="2094895"/>
        <a:ext cx="5180436" cy="1453936"/>
      </dsp:txXfrm>
    </dsp:sp>
    <dsp:sp modelId="{930B320C-7064-4BEF-A14C-3F99256A5440}">
      <dsp:nvSpPr>
        <dsp:cNvPr id="0" name=""/>
        <dsp:cNvSpPr/>
      </dsp:nvSpPr>
      <dsp:spPr>
        <a:xfrm>
          <a:off x="1728199" y="3767542"/>
          <a:ext cx="5337746" cy="1629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Yazılım Mimarı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Ağ Uzmanı</a:t>
          </a:r>
          <a:endParaRPr lang="tr-TR" sz="1300" kern="1200" dirty="0" smtClean="0"/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Sistem </a:t>
          </a:r>
          <a:r>
            <a:rPr lang="tr-TR" sz="1300" kern="1200" dirty="0" smtClean="0"/>
            <a:t>Mühendisi</a:t>
          </a:r>
          <a:endParaRPr lang="tr-TR" sz="1300" kern="1200" dirty="0" smtClean="0"/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Veritabanı</a:t>
          </a:r>
          <a:r>
            <a:rPr lang="tr-TR" sz="1300" kern="1200" dirty="0" smtClean="0"/>
            <a:t> </a:t>
          </a:r>
          <a:r>
            <a:rPr lang="tr-TR" sz="1300" kern="1200" dirty="0" smtClean="0"/>
            <a:t>Yöneticisi</a:t>
          </a:r>
          <a:endParaRPr lang="tr-TR" sz="1300" kern="1200" dirty="0" smtClean="0"/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IT </a:t>
          </a:r>
          <a:r>
            <a:rPr lang="tr-TR" sz="1300" kern="1200" dirty="0" smtClean="0"/>
            <a:t>Yöneticisi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Test Mühendisi</a:t>
          </a:r>
          <a:endParaRPr lang="tr-TR" sz="1300" kern="1200" dirty="0"/>
        </a:p>
      </dsp:txBody>
      <dsp:txXfrm>
        <a:off x="1807724" y="3847067"/>
        <a:ext cx="5178696" cy="1470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8A8D8-7192-4E19-8E71-19A26F7F2809}">
      <dsp:nvSpPr>
        <dsp:cNvPr id="0" name=""/>
        <dsp:cNvSpPr/>
      </dsp:nvSpPr>
      <dsp:spPr>
        <a:xfrm rot="16200000">
          <a:off x="-476222" y="477004"/>
          <a:ext cx="2985512" cy="203150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1994 yılında bölüm kurulmuştur.</a:t>
          </a:r>
          <a:endParaRPr lang="tr-TR" sz="1600" kern="1200" dirty="0"/>
        </a:p>
      </dsp:txBody>
      <dsp:txXfrm rot="5400000">
        <a:off x="783" y="597101"/>
        <a:ext cx="2031503" cy="1791308"/>
      </dsp:txXfrm>
    </dsp:sp>
    <dsp:sp modelId="{04446250-548E-411D-B311-2AAA251E364E}">
      <dsp:nvSpPr>
        <dsp:cNvPr id="0" name=""/>
        <dsp:cNvSpPr/>
      </dsp:nvSpPr>
      <dsp:spPr>
        <a:xfrm rot="16200000">
          <a:off x="1707644" y="477004"/>
          <a:ext cx="2985512" cy="203150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2005 yılında ilk öğrenciler alındı.</a:t>
          </a:r>
          <a:endParaRPr lang="tr-TR" sz="1600" kern="1200" dirty="0"/>
        </a:p>
      </dsp:txBody>
      <dsp:txXfrm rot="5400000">
        <a:off x="2184649" y="597101"/>
        <a:ext cx="2031503" cy="1791308"/>
      </dsp:txXfrm>
    </dsp:sp>
    <dsp:sp modelId="{3C7CB83A-4A16-44B3-8206-7FF3CFFAEE02}">
      <dsp:nvSpPr>
        <dsp:cNvPr id="0" name=""/>
        <dsp:cNvSpPr/>
      </dsp:nvSpPr>
      <dsp:spPr>
        <a:xfrm rot="16200000">
          <a:off x="3891510" y="477004"/>
          <a:ext cx="2985512" cy="203150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Akademik Personel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2 Doçent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4 Yardımcı Doçent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4 </a:t>
          </a:r>
          <a:r>
            <a:rPr lang="tr-TR" sz="1600" kern="1200" dirty="0" smtClean="0"/>
            <a:t>Araştırma Görevlisi</a:t>
          </a:r>
          <a:endParaRPr lang="tr-TR" sz="1600" kern="1200" dirty="0"/>
        </a:p>
      </dsp:txBody>
      <dsp:txXfrm rot="5400000">
        <a:off x="4368515" y="597101"/>
        <a:ext cx="2031503" cy="1791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F083B-388A-4919-A04B-2896B697AEE1}">
      <dsp:nvSpPr>
        <dsp:cNvPr id="0" name=""/>
        <dsp:cNvSpPr/>
      </dsp:nvSpPr>
      <dsp:spPr>
        <a:xfrm rot="10800000">
          <a:off x="1560789" y="2285"/>
          <a:ext cx="5746238" cy="4537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Doç. Dr. Doğan AYDIN (Bölüm Başkanı)</a:t>
          </a:r>
          <a:endParaRPr lang="tr-TR" sz="1600" kern="1200" dirty="0"/>
        </a:p>
      </dsp:txBody>
      <dsp:txXfrm rot="10800000">
        <a:off x="1674217" y="2285"/>
        <a:ext cx="5632810" cy="453713"/>
      </dsp:txXfrm>
    </dsp:sp>
    <dsp:sp modelId="{F0B8AE38-695C-4EB7-8E99-57D15F13D862}">
      <dsp:nvSpPr>
        <dsp:cNvPr id="0" name=""/>
        <dsp:cNvSpPr/>
      </dsp:nvSpPr>
      <dsp:spPr>
        <a:xfrm>
          <a:off x="1333932" y="2285"/>
          <a:ext cx="453713" cy="4537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8C8C0-BE51-472D-8103-3E09CF8C33F2}">
      <dsp:nvSpPr>
        <dsp:cNvPr id="0" name=""/>
        <dsp:cNvSpPr/>
      </dsp:nvSpPr>
      <dsp:spPr>
        <a:xfrm rot="10800000">
          <a:off x="1454067" y="676021"/>
          <a:ext cx="5854899" cy="4050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Doç. Dr Alpaslan DUYSAK</a:t>
          </a:r>
          <a:endParaRPr lang="tr-TR" sz="1600" kern="1200" dirty="0"/>
        </a:p>
      </dsp:txBody>
      <dsp:txXfrm rot="10800000">
        <a:off x="1555322" y="676021"/>
        <a:ext cx="5753644" cy="405021"/>
      </dsp:txXfrm>
    </dsp:sp>
    <dsp:sp modelId="{14314978-A660-4ABC-8BB4-F20207D2DC97}">
      <dsp:nvSpPr>
        <dsp:cNvPr id="0" name=""/>
        <dsp:cNvSpPr/>
      </dsp:nvSpPr>
      <dsp:spPr>
        <a:xfrm>
          <a:off x="1306767" y="591436"/>
          <a:ext cx="453713" cy="4537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98A5E-A0F9-4FC0-B6F6-F84BCAFAF693}">
      <dsp:nvSpPr>
        <dsp:cNvPr id="0" name=""/>
        <dsp:cNvSpPr/>
      </dsp:nvSpPr>
      <dsp:spPr>
        <a:xfrm rot="10800000">
          <a:off x="1560789" y="1180586"/>
          <a:ext cx="5746238" cy="4537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Dr. </a:t>
          </a:r>
          <a:r>
            <a:rPr lang="tr-TR" sz="1600" kern="1200" dirty="0" err="1" smtClean="0"/>
            <a:t>Öğr</a:t>
          </a:r>
          <a:r>
            <a:rPr lang="tr-TR" sz="1600" kern="1200" dirty="0" smtClean="0"/>
            <a:t>. Üye. Hasan TEMURTAŞ</a:t>
          </a:r>
          <a:endParaRPr lang="tr-TR" sz="1600" kern="1200" dirty="0"/>
        </a:p>
      </dsp:txBody>
      <dsp:txXfrm rot="10800000">
        <a:off x="1674217" y="1180586"/>
        <a:ext cx="5632810" cy="453713"/>
      </dsp:txXfrm>
    </dsp:sp>
    <dsp:sp modelId="{1AD09244-C04B-4197-BD8C-EC7A49B6545A}">
      <dsp:nvSpPr>
        <dsp:cNvPr id="0" name=""/>
        <dsp:cNvSpPr/>
      </dsp:nvSpPr>
      <dsp:spPr>
        <a:xfrm>
          <a:off x="1333932" y="1180586"/>
          <a:ext cx="453713" cy="4537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419F0-8FF5-4E12-A82F-C2043A121987}">
      <dsp:nvSpPr>
        <dsp:cNvPr id="0" name=""/>
        <dsp:cNvSpPr/>
      </dsp:nvSpPr>
      <dsp:spPr>
        <a:xfrm rot="10800000">
          <a:off x="1560789" y="1769737"/>
          <a:ext cx="5746238" cy="4537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Dr. </a:t>
          </a:r>
          <a:r>
            <a:rPr lang="tr-TR" sz="1600" kern="1200" dirty="0" err="1" smtClean="0"/>
            <a:t>Öğr</a:t>
          </a:r>
          <a:r>
            <a:rPr lang="tr-TR" sz="1600" kern="1200" dirty="0" smtClean="0"/>
            <a:t>. Üye. Muammer AKÇAY </a:t>
          </a:r>
          <a:endParaRPr lang="tr-TR" sz="1600" kern="1200" dirty="0"/>
        </a:p>
      </dsp:txBody>
      <dsp:txXfrm rot="10800000">
        <a:off x="1674217" y="1769737"/>
        <a:ext cx="5632810" cy="453713"/>
      </dsp:txXfrm>
    </dsp:sp>
    <dsp:sp modelId="{6DBF186B-4636-45A7-8ACC-9B0C7FEE8638}">
      <dsp:nvSpPr>
        <dsp:cNvPr id="0" name=""/>
        <dsp:cNvSpPr/>
      </dsp:nvSpPr>
      <dsp:spPr>
        <a:xfrm>
          <a:off x="1333932" y="1769737"/>
          <a:ext cx="453713" cy="4537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02BBE-91E0-41CA-AD20-3BA2C4B09A51}">
      <dsp:nvSpPr>
        <dsp:cNvPr id="0" name=""/>
        <dsp:cNvSpPr/>
      </dsp:nvSpPr>
      <dsp:spPr>
        <a:xfrm rot="10800000">
          <a:off x="1560789" y="2358887"/>
          <a:ext cx="5746238" cy="4537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Dr. </a:t>
          </a:r>
          <a:r>
            <a:rPr lang="tr-TR" sz="1600" kern="1200" dirty="0" err="1" smtClean="0"/>
            <a:t>Öğr</a:t>
          </a:r>
          <a:r>
            <a:rPr lang="tr-TR" sz="1600" kern="1200" dirty="0" smtClean="0"/>
            <a:t>. Üye. Durmuş ÖZDEMİR (Bölüm Başkan Yardımcısı)</a:t>
          </a:r>
          <a:endParaRPr lang="tr-TR" sz="1600" kern="1200" dirty="0"/>
        </a:p>
      </dsp:txBody>
      <dsp:txXfrm rot="10800000">
        <a:off x="1674217" y="2358887"/>
        <a:ext cx="5632810" cy="453713"/>
      </dsp:txXfrm>
    </dsp:sp>
    <dsp:sp modelId="{502775A3-482B-4AE9-AC22-A8825B2AF841}">
      <dsp:nvSpPr>
        <dsp:cNvPr id="0" name=""/>
        <dsp:cNvSpPr/>
      </dsp:nvSpPr>
      <dsp:spPr>
        <a:xfrm>
          <a:off x="1333932" y="2358887"/>
          <a:ext cx="453713" cy="45371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15999-7E60-444C-B381-EF773B939BA7}">
      <dsp:nvSpPr>
        <dsp:cNvPr id="0" name=""/>
        <dsp:cNvSpPr/>
      </dsp:nvSpPr>
      <dsp:spPr>
        <a:xfrm rot="10800000">
          <a:off x="1560789" y="2948038"/>
          <a:ext cx="5746238" cy="4537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Dr. </a:t>
          </a:r>
          <a:r>
            <a:rPr lang="tr-TR" sz="1600" kern="1200" dirty="0" err="1" smtClean="0"/>
            <a:t>Öğr</a:t>
          </a:r>
          <a:r>
            <a:rPr lang="tr-TR" sz="1600" kern="1200" dirty="0" smtClean="0"/>
            <a:t>. Üye. Fırat AYDEMİR (Bölüm Başkan Yardımcısı)</a:t>
          </a:r>
          <a:endParaRPr lang="tr-TR" sz="1600" kern="1200" dirty="0"/>
        </a:p>
      </dsp:txBody>
      <dsp:txXfrm rot="10800000">
        <a:off x="1674217" y="2948038"/>
        <a:ext cx="5632810" cy="453713"/>
      </dsp:txXfrm>
    </dsp:sp>
    <dsp:sp modelId="{2175D440-A3BD-4ECA-8ED0-F9E30331871F}">
      <dsp:nvSpPr>
        <dsp:cNvPr id="0" name=""/>
        <dsp:cNvSpPr/>
      </dsp:nvSpPr>
      <dsp:spPr>
        <a:xfrm>
          <a:off x="1333932" y="2948038"/>
          <a:ext cx="453713" cy="45371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37EDE-EFBC-419F-997F-742BC366F29B}">
      <dsp:nvSpPr>
        <dsp:cNvPr id="0" name=""/>
        <dsp:cNvSpPr/>
      </dsp:nvSpPr>
      <dsp:spPr>
        <a:xfrm rot="10800000">
          <a:off x="1560789" y="3537189"/>
          <a:ext cx="5746238" cy="4537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Arş. Gör. Soydan SERTTAŞ</a:t>
          </a:r>
        </a:p>
      </dsp:txBody>
      <dsp:txXfrm rot="10800000">
        <a:off x="1674217" y="3537189"/>
        <a:ext cx="5632810" cy="453713"/>
      </dsp:txXfrm>
    </dsp:sp>
    <dsp:sp modelId="{428878FB-460B-430E-96D2-51757F98AED5}">
      <dsp:nvSpPr>
        <dsp:cNvPr id="0" name=""/>
        <dsp:cNvSpPr/>
      </dsp:nvSpPr>
      <dsp:spPr>
        <a:xfrm>
          <a:off x="1333932" y="3537189"/>
          <a:ext cx="453713" cy="453713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3A1AE-F180-429C-B56B-9EB63B4E67BF}">
      <dsp:nvSpPr>
        <dsp:cNvPr id="0" name=""/>
        <dsp:cNvSpPr/>
      </dsp:nvSpPr>
      <dsp:spPr>
        <a:xfrm rot="10800000">
          <a:off x="1560789" y="4126339"/>
          <a:ext cx="5746238" cy="4537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Arş. Gör. Gürcan YAVUZ</a:t>
          </a:r>
        </a:p>
      </dsp:txBody>
      <dsp:txXfrm rot="10800000">
        <a:off x="1674217" y="4126339"/>
        <a:ext cx="5632810" cy="453713"/>
      </dsp:txXfrm>
    </dsp:sp>
    <dsp:sp modelId="{66075625-9F58-4C61-AAF8-58A15723D92B}">
      <dsp:nvSpPr>
        <dsp:cNvPr id="0" name=""/>
        <dsp:cNvSpPr/>
      </dsp:nvSpPr>
      <dsp:spPr>
        <a:xfrm>
          <a:off x="1333932" y="4126339"/>
          <a:ext cx="453713" cy="453713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BA47B-DD98-49D0-853A-EB26CDBC0F2F}">
      <dsp:nvSpPr>
        <dsp:cNvPr id="0" name=""/>
        <dsp:cNvSpPr/>
      </dsp:nvSpPr>
      <dsp:spPr>
        <a:xfrm rot="10800000">
          <a:off x="1560789" y="4715490"/>
          <a:ext cx="5746238" cy="4537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7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Arş. Gör. Pınar ÖZEN</a:t>
          </a:r>
          <a:endParaRPr lang="tr-TR" sz="1600" kern="1200" dirty="0"/>
        </a:p>
      </dsp:txBody>
      <dsp:txXfrm rot="10800000">
        <a:off x="1674217" y="4715490"/>
        <a:ext cx="5632810" cy="453713"/>
      </dsp:txXfrm>
    </dsp:sp>
    <dsp:sp modelId="{4DA1BC44-E413-45B9-8E16-FA9F789364D7}">
      <dsp:nvSpPr>
        <dsp:cNvPr id="0" name=""/>
        <dsp:cNvSpPr/>
      </dsp:nvSpPr>
      <dsp:spPr>
        <a:xfrm>
          <a:off x="1333932" y="4715490"/>
          <a:ext cx="453713" cy="453713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15C8E-7C33-4B6C-AA65-9D6562DE5536}">
      <dsp:nvSpPr>
        <dsp:cNvPr id="0" name=""/>
        <dsp:cNvSpPr/>
      </dsp:nvSpPr>
      <dsp:spPr>
        <a:xfrm rot="10800000">
          <a:off x="1560789" y="5304640"/>
          <a:ext cx="5746238" cy="4537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7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Arş. Gör. Sevil SERTTAŞ</a:t>
          </a:r>
          <a:endParaRPr lang="tr-TR" sz="1600" kern="1200" dirty="0"/>
        </a:p>
      </dsp:txBody>
      <dsp:txXfrm rot="10800000">
        <a:off x="1674217" y="5304640"/>
        <a:ext cx="5632810" cy="453713"/>
      </dsp:txXfrm>
    </dsp:sp>
    <dsp:sp modelId="{7BC0ADDD-5515-4634-B4B4-CEB8F77F43BB}">
      <dsp:nvSpPr>
        <dsp:cNvPr id="0" name=""/>
        <dsp:cNvSpPr/>
      </dsp:nvSpPr>
      <dsp:spPr>
        <a:xfrm>
          <a:off x="1333932" y="5304640"/>
          <a:ext cx="453713" cy="453713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CD5DB-7002-4B3F-91E4-8B7C6857A7F7}">
      <dsp:nvSpPr>
        <dsp:cNvPr id="0" name=""/>
        <dsp:cNvSpPr/>
      </dsp:nvSpPr>
      <dsp:spPr>
        <a:xfrm>
          <a:off x="3037" y="961839"/>
          <a:ext cx="1900758" cy="53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smtClean="0"/>
            <a:t>Erasmus+ Programı İle Yurtdışında Eğitim</a:t>
          </a:r>
          <a:endParaRPr lang="tr-TR" sz="1400" kern="1200" dirty="0"/>
        </a:p>
      </dsp:txBody>
      <dsp:txXfrm>
        <a:off x="3037" y="961839"/>
        <a:ext cx="1900758" cy="539125"/>
      </dsp:txXfrm>
    </dsp:sp>
    <dsp:sp modelId="{1BE8FC5B-F773-46ED-9824-CAA35E89C245}">
      <dsp:nvSpPr>
        <dsp:cNvPr id="0" name=""/>
        <dsp:cNvSpPr/>
      </dsp:nvSpPr>
      <dsp:spPr>
        <a:xfrm>
          <a:off x="1903795" y="56520"/>
          <a:ext cx="403204" cy="234976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66A4A-1085-4C29-8F10-C8656BBA733E}">
      <dsp:nvSpPr>
        <dsp:cNvPr id="0" name=""/>
        <dsp:cNvSpPr/>
      </dsp:nvSpPr>
      <dsp:spPr>
        <a:xfrm>
          <a:off x="2459060" y="31908"/>
          <a:ext cx="5170061" cy="2398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/>
            <a:t>UNIVERSIDAD DE CANTABRIA (İspanya)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/>
            <a:t>UNIVERSIDAD DE CASTILLA-LA MANCHA (İspanya)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/>
            <a:t>VENTSPILS UNIVERSITY COLLEGE (Letonya)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dirty="0" smtClean="0"/>
            <a:t>BUDAPES UNIVERSITY OF TECHNOLOGY AND ECONOMICS</a:t>
          </a:r>
          <a:r>
            <a:rPr lang="tr-TR" sz="1400" b="0" i="0" u="none" kern="1200" dirty="0" smtClean="0"/>
            <a:t> (Macaristan)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/>
            <a:t>POLITECHNIKA OPOLSKA (Polonya)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/>
            <a:t>UNIVERSITY OF BEIRA INTERIOR (Portekiz)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Daha Fazla Bilgi için (http://erasmus.dpu.edu.tr/)</a:t>
          </a:r>
          <a:endParaRPr lang="tr-TR" sz="1400" kern="1200" dirty="0"/>
        </a:p>
      </dsp:txBody>
      <dsp:txXfrm>
        <a:off x="2459060" y="31908"/>
        <a:ext cx="5170061" cy="2398988"/>
      </dsp:txXfrm>
    </dsp:sp>
    <dsp:sp modelId="{85B0A526-BB40-4CCE-A10E-C49C391C4EB7}">
      <dsp:nvSpPr>
        <dsp:cNvPr id="0" name=""/>
        <dsp:cNvSpPr/>
      </dsp:nvSpPr>
      <dsp:spPr>
        <a:xfrm>
          <a:off x="3037" y="2790981"/>
          <a:ext cx="1906348" cy="45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Mevlana Programı İle Yurtdışında Eğitim</a:t>
          </a:r>
          <a:endParaRPr lang="tr-TR" sz="1400" kern="1200" dirty="0"/>
        </a:p>
      </dsp:txBody>
      <dsp:txXfrm>
        <a:off x="3037" y="2790981"/>
        <a:ext cx="1906348" cy="450450"/>
      </dsp:txXfrm>
    </dsp:sp>
    <dsp:sp modelId="{F73D3358-530A-4A01-B776-8BAD839CD5FC}">
      <dsp:nvSpPr>
        <dsp:cNvPr id="0" name=""/>
        <dsp:cNvSpPr/>
      </dsp:nvSpPr>
      <dsp:spPr>
        <a:xfrm>
          <a:off x="1909386" y="2481296"/>
          <a:ext cx="381269" cy="1069818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B8E93-6BB3-4146-B761-55EB8DD8F920}">
      <dsp:nvSpPr>
        <dsp:cNvPr id="0" name=""/>
        <dsp:cNvSpPr/>
      </dsp:nvSpPr>
      <dsp:spPr>
        <a:xfrm>
          <a:off x="2443163" y="2481296"/>
          <a:ext cx="5185267" cy="1069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kern="1200" dirty="0" smtClean="0"/>
            <a:t>Mevlana Değişim Programı, yurtiçinde eğitim veren yükseköğretim kurumları ile yurtdışında eğitim veren yükseköğretim kurumları arasında öğrenci ve öğretim elemanı değişimini mümkün kılan bir programdır. 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Daha Fazla Bilgi için (http://mevlana.dpu.edu.tr/)</a:t>
          </a:r>
          <a:endParaRPr lang="tr-TR" sz="1400" kern="1200" dirty="0"/>
        </a:p>
      </dsp:txBody>
      <dsp:txXfrm>
        <a:off x="2443163" y="2481296"/>
        <a:ext cx="5185267" cy="1069818"/>
      </dsp:txXfrm>
    </dsp:sp>
    <dsp:sp modelId="{1C5E3A1B-7EA9-4177-AEA8-D9AD0CAD0ACE}">
      <dsp:nvSpPr>
        <dsp:cNvPr id="0" name=""/>
        <dsp:cNvSpPr/>
      </dsp:nvSpPr>
      <dsp:spPr>
        <a:xfrm>
          <a:off x="3037" y="4202487"/>
          <a:ext cx="1900758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Diğer İmkanlar</a:t>
          </a:r>
          <a:endParaRPr lang="tr-TR" sz="1400" kern="1200" dirty="0"/>
        </a:p>
      </dsp:txBody>
      <dsp:txXfrm>
        <a:off x="3037" y="4202487"/>
        <a:ext cx="1900758" cy="277200"/>
      </dsp:txXfrm>
    </dsp:sp>
    <dsp:sp modelId="{424ED842-0774-48F8-AB89-717156CD237B}">
      <dsp:nvSpPr>
        <dsp:cNvPr id="0" name=""/>
        <dsp:cNvSpPr/>
      </dsp:nvSpPr>
      <dsp:spPr>
        <a:xfrm>
          <a:off x="1903795" y="3616603"/>
          <a:ext cx="403892" cy="1448968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A4C5A-A0E0-49A5-9D66-A6C30EFF97E7}">
      <dsp:nvSpPr>
        <dsp:cNvPr id="0" name=""/>
        <dsp:cNvSpPr/>
      </dsp:nvSpPr>
      <dsp:spPr>
        <a:xfrm>
          <a:off x="2459748" y="3601515"/>
          <a:ext cx="5170061" cy="1479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İsteğe bağlı </a:t>
          </a:r>
          <a:r>
            <a:rPr lang="tr-TR" sz="1400" kern="1200" dirty="0" err="1" smtClean="0"/>
            <a:t>ingilizce</a:t>
          </a:r>
          <a:r>
            <a:rPr lang="tr-TR" sz="1400" kern="1200" dirty="0" smtClean="0"/>
            <a:t> hazırlık sınıfı ve yanında isteğe bağlı ikinci bir dil eğitimi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Çift </a:t>
          </a:r>
          <a:r>
            <a:rPr lang="tr-TR" sz="1400" kern="1200" dirty="0" err="1" smtClean="0"/>
            <a:t>Anadal</a:t>
          </a:r>
          <a:r>
            <a:rPr lang="tr-TR" sz="1400" kern="1200" dirty="0" smtClean="0"/>
            <a:t> ile çift diploma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Farabi programı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Yatay Geçiş imkanı</a:t>
          </a:r>
          <a:endParaRPr lang="tr-TR" sz="1400" kern="1200" dirty="0"/>
        </a:p>
      </dsp:txBody>
      <dsp:txXfrm>
        <a:off x="2459748" y="3601515"/>
        <a:ext cx="5170061" cy="1479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E136B-5ABB-4002-ADC0-7DA210E9C668}">
      <dsp:nvSpPr>
        <dsp:cNvPr id="0" name=""/>
        <dsp:cNvSpPr/>
      </dsp:nvSpPr>
      <dsp:spPr>
        <a:xfrm>
          <a:off x="483" y="790672"/>
          <a:ext cx="1885463" cy="11312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0" kern="1200" baseline="0" dirty="0" smtClean="0"/>
            <a:t>2 adet  bilgisayar laboratuvarı</a:t>
          </a:r>
          <a:endParaRPr lang="tr-TR" sz="2000" kern="1200" dirty="0"/>
        </a:p>
      </dsp:txBody>
      <dsp:txXfrm>
        <a:off x="483" y="790672"/>
        <a:ext cx="1885463" cy="1131278"/>
      </dsp:txXfrm>
    </dsp:sp>
    <dsp:sp modelId="{3CA1B068-8A88-4529-8713-C7F787C10E29}">
      <dsp:nvSpPr>
        <dsp:cNvPr id="0" name=""/>
        <dsp:cNvSpPr/>
      </dsp:nvSpPr>
      <dsp:spPr>
        <a:xfrm>
          <a:off x="2074493" y="790672"/>
          <a:ext cx="1885463" cy="11312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0" kern="1200" baseline="0" dirty="0" smtClean="0"/>
            <a:t>1 adet lojik tasarım laboratuvarı</a:t>
          </a:r>
          <a:endParaRPr lang="tr-TR" sz="2000" kern="1200" dirty="0"/>
        </a:p>
      </dsp:txBody>
      <dsp:txXfrm>
        <a:off x="2074493" y="790672"/>
        <a:ext cx="1885463" cy="1131278"/>
      </dsp:txXfrm>
    </dsp:sp>
    <dsp:sp modelId="{7BFD0433-2240-425D-BE40-1715416318A0}">
      <dsp:nvSpPr>
        <dsp:cNvPr id="0" name=""/>
        <dsp:cNvSpPr/>
      </dsp:nvSpPr>
      <dsp:spPr>
        <a:xfrm>
          <a:off x="483" y="2110497"/>
          <a:ext cx="1885463" cy="11312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0" kern="1200" baseline="0" dirty="0" smtClean="0"/>
            <a:t>1 adet devre   laboratuvarı</a:t>
          </a:r>
          <a:endParaRPr lang="tr-TR" sz="2000" kern="1200" dirty="0"/>
        </a:p>
      </dsp:txBody>
      <dsp:txXfrm>
        <a:off x="483" y="2110497"/>
        <a:ext cx="1885463" cy="1131278"/>
      </dsp:txXfrm>
    </dsp:sp>
    <dsp:sp modelId="{54D5F345-639E-472B-9A48-6D8ECD6A0ED2}">
      <dsp:nvSpPr>
        <dsp:cNvPr id="0" name=""/>
        <dsp:cNvSpPr/>
      </dsp:nvSpPr>
      <dsp:spPr>
        <a:xfrm>
          <a:off x="2074493" y="2110497"/>
          <a:ext cx="1885463" cy="11312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0" kern="1200" baseline="0" dirty="0" smtClean="0"/>
            <a:t>1 adet gömülü sistem laboratuvarı</a:t>
          </a:r>
          <a:endParaRPr lang="tr-TR" sz="2000" kern="1200" dirty="0"/>
        </a:p>
      </dsp:txBody>
      <dsp:txXfrm>
        <a:off x="2074493" y="2110497"/>
        <a:ext cx="1885463" cy="1131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Dikey Köşeli Ayraç Listesi"/>
  <dgm:desc val="Gruplandırılmış bilgi bloklarını göstermek için kullanın.  Uzun Düzey 2 metinlerinde kullanışlı olur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12B70-A9B3-4173-98E3-E03ED0A98EDD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0305B-5C5E-432A-AFB8-8FD1C8283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38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305B-5C5E-432A-AFB8-8FD1C8283CD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58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2744982"/>
          </a:xfrm>
        </p:spPr>
        <p:txBody>
          <a:bodyPr/>
          <a:lstStyle/>
          <a:p>
            <a:pPr marL="182880" indent="0" algn="ctr">
              <a:buNone/>
            </a:pPr>
            <a:r>
              <a:rPr lang="tr-TR" sz="4400" dirty="0" smtClean="0"/>
              <a:t>Bilgisayar Mühendisliği Bölümü Tanımı</a:t>
            </a:r>
            <a:br>
              <a:rPr lang="tr-TR" sz="4400" dirty="0" smtClean="0"/>
            </a:br>
            <a:r>
              <a:rPr lang="tr-TR" sz="4400" dirty="0" smtClean="0"/>
              <a:t>2018</a:t>
            </a:r>
            <a:endParaRPr lang="tr-TR" sz="4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5" b="96700" l="4538" r="917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488"/>
            <a:ext cx="2317856" cy="244827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915816" y="586634"/>
            <a:ext cx="48982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latin typeface="Cambria" pitchFamily="18" charset="0"/>
              </a:rPr>
              <a:t>T.C</a:t>
            </a:r>
            <a:r>
              <a:rPr lang="tr-TR" sz="2400" b="1" dirty="0" smtClean="0">
                <a:latin typeface="Cambria" pitchFamily="18" charset="0"/>
                <a:ea typeface="Cambria Math" pitchFamily="18" charset="0"/>
              </a:rPr>
              <a:t>. </a:t>
            </a:r>
          </a:p>
          <a:p>
            <a:pPr algn="ctr"/>
            <a:r>
              <a:rPr lang="tr-TR" sz="2400" b="1" dirty="0" smtClean="0">
                <a:latin typeface="Cambria" pitchFamily="18" charset="0"/>
                <a:ea typeface="Cambria Math" pitchFamily="18" charset="0"/>
              </a:rPr>
              <a:t>Kütahya Dumlupınar Üniversitesi</a:t>
            </a:r>
          </a:p>
          <a:p>
            <a:pPr algn="ctr"/>
            <a:r>
              <a:rPr lang="tr-TR" sz="2400" b="1" dirty="0" smtClean="0">
                <a:latin typeface="Cambria" pitchFamily="18" charset="0"/>
                <a:ea typeface="Cambria Math" pitchFamily="18" charset="0"/>
              </a:rPr>
              <a:t>Mühendislik Fakültesi</a:t>
            </a:r>
          </a:p>
          <a:p>
            <a:pPr algn="ctr"/>
            <a:r>
              <a:rPr lang="tr-TR" sz="2400" b="1" dirty="0" smtClean="0">
                <a:latin typeface="Cambria" pitchFamily="18" charset="0"/>
                <a:ea typeface="Cambria Math" pitchFamily="18" charset="0"/>
              </a:rPr>
              <a:t>Bilgisayar Mühendisliği Bölümü</a:t>
            </a:r>
            <a:endParaRPr lang="tr-TR" sz="2400" b="1" dirty="0">
              <a:latin typeface="Cambria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4355975" y="1124744"/>
            <a:ext cx="4641793" cy="3528392"/>
          </a:xfrm>
        </p:spPr>
      </p:pic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r>
              <a:rPr lang="tr-TR" dirty="0" err="1"/>
              <a:t>Boole</a:t>
            </a:r>
            <a:r>
              <a:rPr lang="tr-TR" dirty="0"/>
              <a:t> cebri ile ilgili devreler, dijital karşılaştırıcı tasarımı, </a:t>
            </a:r>
            <a:r>
              <a:rPr lang="tr-TR" dirty="0" err="1"/>
              <a:t>kombinezonsal</a:t>
            </a:r>
            <a:r>
              <a:rPr lang="tr-TR" dirty="0"/>
              <a:t> devre gerçekleme, aritmetik işlem devreleri (toplama ve çıkarma), kapı elemanlarıyla kod dönüştürücü ve kodlayıcı tasarımı, dijital sistemlerde ortak yol tasarımı, kodlayıcı ve kod çevirici devresi ve sayıcı tasarımı deneyleri yapılmaktadır.</a:t>
            </a:r>
          </a:p>
          <a:p>
            <a:r>
              <a:rPr lang="tr-TR" dirty="0" smtClean="0"/>
              <a:t>20 kişilik  lojik devre tasarımı</a:t>
            </a:r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dirty="0" smtClean="0"/>
              <a:t>Lojik Tasarım Laboratuvarı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0181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949947767"/>
              </p:ext>
            </p:extLst>
          </p:nvPr>
        </p:nvGraphicFramePr>
        <p:xfrm>
          <a:off x="827584" y="980728"/>
          <a:ext cx="717535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112096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Kimdir ?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99320" y="35201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Nerelerde Çalışır ?</a:t>
            </a:r>
            <a:endParaRPr lang="tr-TR" sz="1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115616" y="530120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Unvanları Nelerdir 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6275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512511" cy="1143000"/>
          </a:xfrm>
        </p:spPr>
        <p:txBody>
          <a:bodyPr/>
          <a:lstStyle/>
          <a:p>
            <a:r>
              <a:rPr lang="tr-TR" sz="2800" dirty="0" smtClean="0"/>
              <a:t>Bölüm Tanıtımı</a:t>
            </a:r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1390903"/>
              </p:ext>
            </p:extLst>
          </p:nvPr>
        </p:nvGraphicFramePr>
        <p:xfrm>
          <a:off x="1331640" y="1268760"/>
          <a:ext cx="6400800" cy="298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2"/>
          <p:cNvSpPr/>
          <p:nvPr/>
        </p:nvSpPr>
        <p:spPr>
          <a:xfrm>
            <a:off x="1331640" y="5013176"/>
            <a:ext cx="6624736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2017-2018 Güz Dönemi İtibariyle Yüksek Lisans Programına öğrenci alımı başlamıştır.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97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671952913"/>
              </p:ext>
            </p:extLst>
          </p:nvPr>
        </p:nvGraphicFramePr>
        <p:xfrm>
          <a:off x="251520" y="620688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59832" y="116632"/>
            <a:ext cx="2448272" cy="4320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Akademik Kadro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989330646"/>
              </p:ext>
            </p:extLst>
          </p:nvPr>
        </p:nvGraphicFramePr>
        <p:xfrm>
          <a:off x="1259632" y="1628800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512511" cy="78296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smtClean="0"/>
              <a:t>Eğitim imkanları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2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697826342"/>
              </p:ext>
            </p:extLst>
          </p:nvPr>
        </p:nvGraphicFramePr>
        <p:xfrm>
          <a:off x="2699792" y="1196752"/>
          <a:ext cx="396044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12511" cy="782960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dirty="0" smtClean="0"/>
              <a:t>Laboratuvar imkanları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81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4211960" y="548680"/>
            <a:ext cx="4032448" cy="2664296"/>
          </a:xfrm>
        </p:spPr>
      </p:pic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>
          <a:xfrm>
            <a:off x="899592" y="1268760"/>
            <a:ext cx="3694114" cy="1688722"/>
          </a:xfrm>
        </p:spPr>
        <p:txBody>
          <a:bodyPr/>
          <a:lstStyle/>
          <a:p>
            <a:r>
              <a:rPr lang="tr-TR" dirty="0" smtClean="0"/>
              <a:t>Teknik dersler laboratuvar ortamında yapılmaktadır</a:t>
            </a:r>
          </a:p>
          <a:p>
            <a:r>
              <a:rPr lang="tr-TR" dirty="0" smtClean="0"/>
              <a:t>Öğrenciler ders dışından laboratuvarları serbestçe kullanabilmektedir.</a:t>
            </a:r>
            <a:endParaRPr lang="tr-TR" dirty="0"/>
          </a:p>
        </p:txBody>
      </p:sp>
      <p:pic>
        <p:nvPicPr>
          <p:cNvPr id="6" name="Resim Yer Tutucus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01008"/>
            <a:ext cx="3696410" cy="266429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36170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3923928" y="1052736"/>
            <a:ext cx="4882071" cy="3711036"/>
          </a:xfrm>
        </p:spPr>
      </p:pic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>
          <a:xfrm>
            <a:off x="877887" y="1340768"/>
            <a:ext cx="3694114" cy="144016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tr-TR" dirty="0" smtClean="0"/>
              <a:t>70 bilgisayar</a:t>
            </a:r>
          </a:p>
          <a:p>
            <a:pPr marL="342900" indent="-342900">
              <a:buAutoNum type="arabicPeriod"/>
            </a:pPr>
            <a:r>
              <a:rPr lang="tr-TR" dirty="0" smtClean="0"/>
              <a:t>65 bilgisayar (</a:t>
            </a:r>
            <a:r>
              <a:rPr lang="tr-TR" dirty="0" err="1" smtClean="0"/>
              <a:t>Thin</a:t>
            </a:r>
            <a:r>
              <a:rPr lang="tr-TR" dirty="0" smtClean="0"/>
              <a:t> </a:t>
            </a:r>
            <a:r>
              <a:rPr lang="tr-TR" dirty="0" err="1" smtClean="0"/>
              <a:t>Client</a:t>
            </a:r>
            <a:r>
              <a:rPr lang="tr-TR" dirty="0" smtClean="0"/>
              <a:t>)</a:t>
            </a: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Bilgisayar </a:t>
            </a:r>
            <a:r>
              <a:rPr lang="tr-TR" dirty="0" err="1" smtClean="0"/>
              <a:t>Laboratuvarları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94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4256390" y="1143000"/>
            <a:ext cx="4333585" cy="3294112"/>
          </a:xfrm>
        </p:spPr>
      </p:pic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20 kişilik </a:t>
            </a:r>
          </a:p>
          <a:p>
            <a:r>
              <a:rPr lang="tr-TR" dirty="0" err="1" smtClean="0"/>
              <a:t>Dc</a:t>
            </a:r>
            <a:r>
              <a:rPr lang="tr-TR" dirty="0" smtClean="0"/>
              <a:t> – </a:t>
            </a:r>
            <a:r>
              <a:rPr lang="tr-TR" dirty="0" err="1" smtClean="0"/>
              <a:t>ac</a:t>
            </a:r>
            <a:r>
              <a:rPr lang="tr-TR" dirty="0" smtClean="0"/>
              <a:t> güç kaynakları</a:t>
            </a:r>
          </a:p>
          <a:p>
            <a:r>
              <a:rPr lang="tr-TR" dirty="0" err="1" smtClean="0"/>
              <a:t>Osiloskop</a:t>
            </a:r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Devre Laboratuvarı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42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</TotalTime>
  <Words>420</Words>
  <Application>Microsoft Office PowerPoint</Application>
  <PresentationFormat>Ekran Gösterisi (4:3)</PresentationFormat>
  <Paragraphs>76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Calibri</vt:lpstr>
      <vt:lpstr>Cambria</vt:lpstr>
      <vt:lpstr>Cambria Math</vt:lpstr>
      <vt:lpstr>Georgia</vt:lpstr>
      <vt:lpstr>Trebuchet MS</vt:lpstr>
      <vt:lpstr>Hava Akımı</vt:lpstr>
      <vt:lpstr>Bilgisayar Mühendisliği Bölümü Tanımı 2018</vt:lpstr>
      <vt:lpstr>PowerPoint Sunusu</vt:lpstr>
      <vt:lpstr>Bölüm Tanıtımı </vt:lpstr>
      <vt:lpstr>PowerPoint Sunusu</vt:lpstr>
      <vt:lpstr>Eğitim imkanları</vt:lpstr>
      <vt:lpstr>Laboratuvar imkanları</vt:lpstr>
      <vt:lpstr>PowerPoint Sunusu</vt:lpstr>
      <vt:lpstr>Bilgisayar Laboratuvarları</vt:lpstr>
      <vt:lpstr>Devre Laboratuvarı</vt:lpstr>
      <vt:lpstr>Lojik Tasarım Laboratuvarı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gurcan</dc:creator>
  <cp:lastModifiedBy>Windows Kullanıcısı</cp:lastModifiedBy>
  <cp:revision>57</cp:revision>
  <dcterms:created xsi:type="dcterms:W3CDTF">2013-01-30T08:52:12Z</dcterms:created>
  <dcterms:modified xsi:type="dcterms:W3CDTF">2018-06-22T10:59:29Z</dcterms:modified>
</cp:coreProperties>
</file>