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83" r:id="rId7"/>
    <p:sldId id="279" r:id="rId8"/>
    <p:sldId id="280" r:id="rId9"/>
    <p:sldId id="281" r:id="rId10"/>
    <p:sldId id="28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5" r:id="rId24"/>
    <p:sldId id="284" r:id="rId25"/>
    <p:sldId id="278"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EM DUMLU" initials="HD" lastIdx="1" clrIdx="0">
    <p:extLst>
      <p:ext uri="{19B8F6BF-5375-455C-9EA6-DF929625EA0E}">
        <p15:presenceInfo xmlns:p15="http://schemas.microsoft.com/office/powerpoint/2012/main" userId="S::408531@ogr.ktu.edu.tr::aab811d4-3ca8-47b9-b412-92169dd1d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F7A3C-93DA-444A-8312-5437804B668C}" v="347" dt="2023-07-30T20:32:22.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em Dumlu" userId="23360865cd41926e" providerId="LiveId" clId="{87FF7A3C-93DA-444A-8312-5437804B668C}"/>
    <pc:docChg chg="undo custSel addSld delSld modSld">
      <pc:chgData name="Hatem Dumlu" userId="23360865cd41926e" providerId="LiveId" clId="{87FF7A3C-93DA-444A-8312-5437804B668C}" dt="2023-07-30T20:37:55.305" v="549" actId="47"/>
      <pc:docMkLst>
        <pc:docMk/>
      </pc:docMkLst>
      <pc:sldChg chg="modSp mod">
        <pc:chgData name="Hatem Dumlu" userId="23360865cd41926e" providerId="LiveId" clId="{87FF7A3C-93DA-444A-8312-5437804B668C}" dt="2023-07-30T20:19:40.870" v="127" actId="20577"/>
        <pc:sldMkLst>
          <pc:docMk/>
          <pc:sldMk cId="3216906764" sldId="260"/>
        </pc:sldMkLst>
        <pc:spChg chg="mod">
          <ac:chgData name="Hatem Dumlu" userId="23360865cd41926e" providerId="LiveId" clId="{87FF7A3C-93DA-444A-8312-5437804B668C}" dt="2023-07-30T20:19:40.870" v="127" actId="20577"/>
          <ac:spMkLst>
            <pc:docMk/>
            <pc:sldMk cId="3216906764" sldId="260"/>
            <ac:spMk id="5" creationId="{70C44264-BA9F-4932-961B-0279024DBA7D}"/>
          </ac:spMkLst>
        </pc:spChg>
        <pc:graphicFrameChg chg="mod">
          <ac:chgData name="Hatem Dumlu" userId="23360865cd41926e" providerId="LiveId" clId="{87FF7A3C-93DA-444A-8312-5437804B668C}" dt="2023-07-30T20:18:14.854" v="18" actId="20577"/>
          <ac:graphicFrameMkLst>
            <pc:docMk/>
            <pc:sldMk cId="3216906764" sldId="260"/>
            <ac:graphicFrameMk id="4" creationId="{D0908BC7-5573-4562-8085-923AF14C3DB6}"/>
          </ac:graphicFrameMkLst>
        </pc:graphicFrameChg>
      </pc:sldChg>
      <pc:sldChg chg="modSp mod">
        <pc:chgData name="Hatem Dumlu" userId="23360865cd41926e" providerId="LiveId" clId="{87FF7A3C-93DA-444A-8312-5437804B668C}" dt="2023-07-30T20:28:59.533" v="367"/>
        <pc:sldMkLst>
          <pc:docMk/>
          <pc:sldMk cId="2896573256" sldId="261"/>
        </pc:sldMkLst>
        <pc:graphicFrameChg chg="mod">
          <ac:chgData name="Hatem Dumlu" userId="23360865cd41926e" providerId="LiveId" clId="{87FF7A3C-93DA-444A-8312-5437804B668C}" dt="2023-07-30T20:28:59.533" v="367"/>
          <ac:graphicFrameMkLst>
            <pc:docMk/>
            <pc:sldMk cId="2896573256" sldId="261"/>
            <ac:graphicFrameMk id="4" creationId="{2844A7DB-1629-4751-B313-418309482374}"/>
          </ac:graphicFrameMkLst>
        </pc:graphicFrameChg>
      </pc:sldChg>
      <pc:sldChg chg="modSp mod">
        <pc:chgData name="Hatem Dumlu" userId="23360865cd41926e" providerId="LiveId" clId="{87FF7A3C-93DA-444A-8312-5437804B668C}" dt="2023-07-30T20:32:22.578" v="437"/>
        <pc:sldMkLst>
          <pc:docMk/>
          <pc:sldMk cId="3493653606" sldId="262"/>
        </pc:sldMkLst>
        <pc:graphicFrameChg chg="mod">
          <ac:chgData name="Hatem Dumlu" userId="23360865cd41926e" providerId="LiveId" clId="{87FF7A3C-93DA-444A-8312-5437804B668C}" dt="2023-07-30T20:32:22.578" v="437"/>
          <ac:graphicFrameMkLst>
            <pc:docMk/>
            <pc:sldMk cId="3493653606" sldId="262"/>
            <ac:graphicFrameMk id="4" creationId="{A007F142-FD4F-45B0-AFC6-EFB7EFD09AC5}"/>
          </ac:graphicFrameMkLst>
        </pc:graphicFrameChg>
      </pc:sldChg>
      <pc:sldChg chg="addSp delSp modSp mod">
        <pc:chgData name="Hatem Dumlu" userId="23360865cd41926e" providerId="LiveId" clId="{87FF7A3C-93DA-444A-8312-5437804B668C}" dt="2023-07-30T20:24:17.884" v="248"/>
        <pc:sldMkLst>
          <pc:docMk/>
          <pc:sldMk cId="3348268925" sldId="276"/>
        </pc:sldMkLst>
        <pc:graphicFrameChg chg="mod">
          <ac:chgData name="Hatem Dumlu" userId="23360865cd41926e" providerId="LiveId" clId="{87FF7A3C-93DA-444A-8312-5437804B668C}" dt="2023-07-30T20:24:17.884" v="248"/>
          <ac:graphicFrameMkLst>
            <pc:docMk/>
            <pc:sldMk cId="3348268925" sldId="276"/>
            <ac:graphicFrameMk id="7" creationId="{4A0EF967-ADA5-48EB-8927-A70BE313D105}"/>
          </ac:graphicFrameMkLst>
        </pc:graphicFrameChg>
        <pc:picChg chg="add del mod">
          <ac:chgData name="Hatem Dumlu" userId="23360865cd41926e" providerId="LiveId" clId="{87FF7A3C-93DA-444A-8312-5437804B668C}" dt="2023-07-30T20:20:56.350" v="137"/>
          <ac:picMkLst>
            <pc:docMk/>
            <pc:sldMk cId="3348268925" sldId="276"/>
            <ac:picMk id="4" creationId="{3B6399D7-5E2A-31AC-4FDC-14F734C797A9}"/>
          </ac:picMkLst>
        </pc:picChg>
      </pc:sldChg>
      <pc:sldChg chg="modSp mod">
        <pc:chgData name="Hatem Dumlu" userId="23360865cd41926e" providerId="LiveId" clId="{87FF7A3C-93DA-444A-8312-5437804B668C}" dt="2023-07-30T20:35:01.638" v="527" actId="20577"/>
        <pc:sldMkLst>
          <pc:docMk/>
          <pc:sldMk cId="2444875360" sldId="277"/>
        </pc:sldMkLst>
        <pc:spChg chg="mod">
          <ac:chgData name="Hatem Dumlu" userId="23360865cd41926e" providerId="LiveId" clId="{87FF7A3C-93DA-444A-8312-5437804B668C}" dt="2023-07-30T20:35:01.638" v="527" actId="20577"/>
          <ac:spMkLst>
            <pc:docMk/>
            <pc:sldMk cId="2444875360" sldId="277"/>
            <ac:spMk id="23" creationId="{3F2DC032-BF79-D2AA-7463-7A2901448397}"/>
          </ac:spMkLst>
        </pc:spChg>
      </pc:sldChg>
      <pc:sldChg chg="modSp mod">
        <pc:chgData name="Hatem Dumlu" userId="23360865cd41926e" providerId="LiveId" clId="{87FF7A3C-93DA-444A-8312-5437804B668C}" dt="2023-07-30T20:34:20.047" v="495" actId="6549"/>
        <pc:sldMkLst>
          <pc:docMk/>
          <pc:sldMk cId="1057368224" sldId="286"/>
        </pc:sldMkLst>
        <pc:spChg chg="mod">
          <ac:chgData name="Hatem Dumlu" userId="23360865cd41926e" providerId="LiveId" clId="{87FF7A3C-93DA-444A-8312-5437804B668C}" dt="2023-07-30T20:34:20.047" v="495" actId="6549"/>
          <ac:spMkLst>
            <pc:docMk/>
            <pc:sldMk cId="1057368224" sldId="286"/>
            <ac:spMk id="3082" creationId="{DCA26A8A-D06D-0675-FB83-2698020D5AB3}"/>
          </ac:spMkLst>
        </pc:spChg>
      </pc:sldChg>
      <pc:sldChg chg="new del">
        <pc:chgData name="Hatem Dumlu" userId="23360865cd41926e" providerId="LiveId" clId="{87FF7A3C-93DA-444A-8312-5437804B668C}" dt="2023-07-30T20:35:26.017" v="529" actId="47"/>
        <pc:sldMkLst>
          <pc:docMk/>
          <pc:sldMk cId="325321922" sldId="289"/>
        </pc:sldMkLst>
      </pc:sldChg>
      <pc:sldChg chg="modSp new del mod">
        <pc:chgData name="Hatem Dumlu" userId="23360865cd41926e" providerId="LiveId" clId="{87FF7A3C-93DA-444A-8312-5437804B668C}" dt="2023-07-30T20:37:55.305" v="549" actId="47"/>
        <pc:sldMkLst>
          <pc:docMk/>
          <pc:sldMk cId="1091450877" sldId="289"/>
        </pc:sldMkLst>
        <pc:spChg chg="mod">
          <ac:chgData name="Hatem Dumlu" userId="23360865cd41926e" providerId="LiveId" clId="{87FF7A3C-93DA-444A-8312-5437804B668C}" dt="2023-07-30T20:37:18.577" v="535" actId="255"/>
          <ac:spMkLst>
            <pc:docMk/>
            <pc:sldMk cId="1091450877" sldId="289"/>
            <ac:spMk id="2" creationId="{DB2DB09C-5628-8753-0CB4-A3785E6D5A6E}"/>
          </ac:spMkLst>
        </pc:spChg>
        <pc:spChg chg="mod">
          <ac:chgData name="Hatem Dumlu" userId="23360865cd41926e" providerId="LiveId" clId="{87FF7A3C-93DA-444A-8312-5437804B668C}" dt="2023-07-30T20:37:25.982" v="548" actId="20577"/>
          <ac:spMkLst>
            <pc:docMk/>
            <pc:sldMk cId="1091450877" sldId="289"/>
            <ac:spMk id="3" creationId="{7BFFB7C3-060F-A572-4DCE-88BB7F9AC1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971A8-34A9-4C7C-BD34-00C1623E86E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6AD838F4-9B4E-4124-A721-42EA38357554}">
      <dgm:prSet custT="1"/>
      <dgm:spPr/>
      <dgm:t>
        <a:bodyPr/>
        <a:lstStyle/>
        <a:p>
          <a:pPr rtl="0"/>
          <a:r>
            <a:rPr lang="tr-TR" sz="1600" dirty="0"/>
            <a:t>1994 yılında bölüm kurulmuştur.</a:t>
          </a:r>
        </a:p>
      </dgm:t>
    </dgm:pt>
    <dgm:pt modelId="{F8B48067-34DD-46E4-8729-31BED89F7494}" type="parTrans" cxnId="{8817DFF6-FB18-4E2B-BA8A-93AACF73B3B3}">
      <dgm:prSet/>
      <dgm:spPr/>
      <dgm:t>
        <a:bodyPr/>
        <a:lstStyle/>
        <a:p>
          <a:endParaRPr lang="tr-TR"/>
        </a:p>
      </dgm:t>
    </dgm:pt>
    <dgm:pt modelId="{C218A064-486D-4F95-9D61-7F45C4E1932F}" type="sibTrans" cxnId="{8817DFF6-FB18-4E2B-BA8A-93AACF73B3B3}">
      <dgm:prSet/>
      <dgm:spPr/>
      <dgm:t>
        <a:bodyPr/>
        <a:lstStyle/>
        <a:p>
          <a:endParaRPr lang="tr-TR"/>
        </a:p>
      </dgm:t>
    </dgm:pt>
    <dgm:pt modelId="{BB33DD12-4EAE-4E2B-9098-084013F03A73}">
      <dgm:prSet custT="1"/>
      <dgm:spPr/>
      <dgm:t>
        <a:bodyPr/>
        <a:lstStyle/>
        <a:p>
          <a:pPr rtl="0"/>
          <a:r>
            <a:rPr lang="tr-TR" sz="1600" dirty="0"/>
            <a:t>2005 yılında ilk öğrenciler alındı.</a:t>
          </a:r>
        </a:p>
      </dgm:t>
    </dgm:pt>
    <dgm:pt modelId="{8A746E87-CCDB-4C42-9B39-37818FBB9F94}" type="parTrans" cxnId="{37A2D2FF-CD90-4885-B9AE-EC3BE21B2B28}">
      <dgm:prSet/>
      <dgm:spPr/>
      <dgm:t>
        <a:bodyPr/>
        <a:lstStyle/>
        <a:p>
          <a:endParaRPr lang="tr-TR"/>
        </a:p>
      </dgm:t>
    </dgm:pt>
    <dgm:pt modelId="{71E99CEB-B23E-4CED-99F3-A3147B7418A6}" type="sibTrans" cxnId="{37A2D2FF-CD90-4885-B9AE-EC3BE21B2B28}">
      <dgm:prSet/>
      <dgm:spPr/>
      <dgm:t>
        <a:bodyPr/>
        <a:lstStyle/>
        <a:p>
          <a:endParaRPr lang="tr-TR"/>
        </a:p>
      </dgm:t>
    </dgm:pt>
    <dgm:pt modelId="{11DDA3B8-097D-44C6-A24C-FFBFA6A84927}">
      <dgm:prSet custT="1"/>
      <dgm:spPr/>
      <dgm:t>
        <a:bodyPr anchor="ctr"/>
        <a:lstStyle/>
        <a:p>
          <a:pPr algn="l" rtl="0"/>
          <a:r>
            <a:rPr lang="tr-TR" sz="1600" b="1" dirty="0"/>
            <a:t>Akademik Personel</a:t>
          </a:r>
          <a:endParaRPr lang="tr-TR" sz="1600" dirty="0"/>
        </a:p>
      </dgm:t>
    </dgm:pt>
    <dgm:pt modelId="{AC5375D4-01DF-4D63-89A8-916CBB7BCBB9}" type="parTrans" cxnId="{80E69A9C-DF6D-4608-BB42-9928AA491DD3}">
      <dgm:prSet/>
      <dgm:spPr/>
      <dgm:t>
        <a:bodyPr/>
        <a:lstStyle/>
        <a:p>
          <a:endParaRPr lang="tr-TR"/>
        </a:p>
      </dgm:t>
    </dgm:pt>
    <dgm:pt modelId="{EAE4AA9C-DA66-4E68-AF77-BA515C9DAB94}" type="sibTrans" cxnId="{80E69A9C-DF6D-4608-BB42-9928AA491DD3}">
      <dgm:prSet/>
      <dgm:spPr/>
      <dgm:t>
        <a:bodyPr/>
        <a:lstStyle/>
        <a:p>
          <a:endParaRPr lang="tr-TR"/>
        </a:p>
      </dgm:t>
    </dgm:pt>
    <dgm:pt modelId="{6CD1F301-C92C-41DB-8A10-C2DABE6BE778}">
      <dgm:prSet custT="1"/>
      <dgm:spPr/>
      <dgm:t>
        <a:bodyPr anchor="ctr"/>
        <a:lstStyle/>
        <a:p>
          <a:pPr algn="l" rtl="0"/>
          <a:r>
            <a:rPr lang="en-US" sz="1600" dirty="0"/>
            <a:t>9</a:t>
          </a:r>
          <a:r>
            <a:rPr lang="tr-TR" sz="1600" dirty="0"/>
            <a:t> Araştırma Görevlisi</a:t>
          </a:r>
        </a:p>
      </dgm:t>
    </dgm:pt>
    <dgm:pt modelId="{B265419F-D04B-45B2-B58B-79D9E5674A72}" type="parTrans" cxnId="{C205D4BD-5C55-48F8-96E7-64D11BDF24EF}">
      <dgm:prSet/>
      <dgm:spPr/>
      <dgm:t>
        <a:bodyPr/>
        <a:lstStyle/>
        <a:p>
          <a:endParaRPr lang="tr-TR"/>
        </a:p>
      </dgm:t>
    </dgm:pt>
    <dgm:pt modelId="{15F74431-938D-406E-A90B-59333DA4865C}" type="sibTrans" cxnId="{C205D4BD-5C55-48F8-96E7-64D11BDF24EF}">
      <dgm:prSet/>
      <dgm:spPr/>
      <dgm:t>
        <a:bodyPr/>
        <a:lstStyle/>
        <a:p>
          <a:endParaRPr lang="tr-TR"/>
        </a:p>
      </dgm:t>
    </dgm:pt>
    <dgm:pt modelId="{62304D2A-6546-4E0C-B77F-0C10EA331A7C}">
      <dgm:prSet custT="1"/>
      <dgm:spPr/>
      <dgm:t>
        <a:bodyPr anchor="ctr"/>
        <a:lstStyle/>
        <a:p>
          <a:pPr algn="l" rtl="0"/>
          <a:r>
            <a:rPr lang="tr-TR" sz="1600" dirty="0" smtClean="0"/>
            <a:t>4</a:t>
          </a:r>
          <a:r>
            <a:rPr lang="en-US" sz="1600" dirty="0" smtClean="0"/>
            <a:t> </a:t>
          </a:r>
          <a:r>
            <a:rPr lang="tr-TR" sz="1600" dirty="0"/>
            <a:t>Dr. Öğretim Üyesi</a:t>
          </a:r>
        </a:p>
      </dgm:t>
    </dgm:pt>
    <dgm:pt modelId="{B4CEE966-7187-45D6-9756-796B416B6704}" type="parTrans" cxnId="{347A256E-D552-42D6-9D96-95849CB21840}">
      <dgm:prSet/>
      <dgm:spPr/>
      <dgm:t>
        <a:bodyPr/>
        <a:lstStyle/>
        <a:p>
          <a:endParaRPr lang="tr-TR"/>
        </a:p>
      </dgm:t>
    </dgm:pt>
    <dgm:pt modelId="{EBAA41B3-3D3F-4939-BA3F-DF62ED8FD6DE}" type="sibTrans" cxnId="{347A256E-D552-42D6-9D96-95849CB21840}">
      <dgm:prSet/>
      <dgm:spPr/>
      <dgm:t>
        <a:bodyPr/>
        <a:lstStyle/>
        <a:p>
          <a:endParaRPr lang="tr-TR"/>
        </a:p>
      </dgm:t>
    </dgm:pt>
    <dgm:pt modelId="{D775FF92-566C-4D97-80FC-210A29D1897B}">
      <dgm:prSet custT="1"/>
      <dgm:spPr/>
      <dgm:t>
        <a:bodyPr anchor="ctr"/>
        <a:lstStyle/>
        <a:p>
          <a:pPr algn="l" rtl="0"/>
          <a:r>
            <a:rPr lang="tr-TR" sz="1600" dirty="0" smtClean="0"/>
            <a:t>4</a:t>
          </a:r>
          <a:r>
            <a:rPr lang="en-US" sz="1600" dirty="0" smtClean="0"/>
            <a:t> </a:t>
          </a:r>
          <a:r>
            <a:rPr lang="en-US" sz="1600" dirty="0" err="1"/>
            <a:t>Doçent</a:t>
          </a:r>
          <a:endParaRPr lang="tr-TR" sz="1600" dirty="0"/>
        </a:p>
      </dgm:t>
    </dgm:pt>
    <dgm:pt modelId="{EA01855A-D7BA-4038-8155-5753D286DC0B}" type="parTrans" cxnId="{87FD84B8-CC5B-4F11-AF7D-4ADBEC0C44CA}">
      <dgm:prSet/>
      <dgm:spPr/>
    </dgm:pt>
    <dgm:pt modelId="{408B88DC-604F-4AB1-AA38-6C08EDD32BDC}" type="sibTrans" cxnId="{87FD84B8-CC5B-4F11-AF7D-4ADBEC0C44CA}">
      <dgm:prSet/>
      <dgm:spPr/>
    </dgm:pt>
    <dgm:pt modelId="{B6018999-FB41-454C-A919-5841FB53C033}" type="pres">
      <dgm:prSet presAssocID="{EF9971A8-34A9-4C7C-BD34-00C1623E86E0}" presName="Name0" presStyleCnt="0">
        <dgm:presLayoutVars>
          <dgm:dir/>
          <dgm:resizeHandles val="exact"/>
        </dgm:presLayoutVars>
      </dgm:prSet>
      <dgm:spPr/>
      <dgm:t>
        <a:bodyPr/>
        <a:lstStyle/>
        <a:p>
          <a:endParaRPr lang="tr-TR"/>
        </a:p>
      </dgm:t>
    </dgm:pt>
    <dgm:pt modelId="{3558A8D8-7192-4E19-8E71-19A26F7F2809}" type="pres">
      <dgm:prSet presAssocID="{6AD838F4-9B4E-4124-A721-42EA38357554}" presName="node" presStyleLbl="node1" presStyleIdx="0" presStyleCnt="3">
        <dgm:presLayoutVars>
          <dgm:bulletEnabled val="1"/>
        </dgm:presLayoutVars>
      </dgm:prSet>
      <dgm:spPr/>
      <dgm:t>
        <a:bodyPr/>
        <a:lstStyle/>
        <a:p>
          <a:endParaRPr lang="tr-TR"/>
        </a:p>
      </dgm:t>
    </dgm:pt>
    <dgm:pt modelId="{B41C8232-FC8D-4B54-BB9E-EDA9DC105341}" type="pres">
      <dgm:prSet presAssocID="{C218A064-486D-4F95-9D61-7F45C4E1932F}" presName="sibTrans" presStyleCnt="0"/>
      <dgm:spPr/>
    </dgm:pt>
    <dgm:pt modelId="{04446250-548E-411D-B311-2AAA251E364E}" type="pres">
      <dgm:prSet presAssocID="{BB33DD12-4EAE-4E2B-9098-084013F03A73}" presName="node" presStyleLbl="node1" presStyleIdx="1" presStyleCnt="3">
        <dgm:presLayoutVars>
          <dgm:bulletEnabled val="1"/>
        </dgm:presLayoutVars>
      </dgm:prSet>
      <dgm:spPr/>
      <dgm:t>
        <a:bodyPr/>
        <a:lstStyle/>
        <a:p>
          <a:endParaRPr lang="tr-TR"/>
        </a:p>
      </dgm:t>
    </dgm:pt>
    <dgm:pt modelId="{A7C9ADDC-32BF-40C2-BF6D-D46A66128076}" type="pres">
      <dgm:prSet presAssocID="{71E99CEB-B23E-4CED-99F3-A3147B7418A6}" presName="sibTrans" presStyleCnt="0"/>
      <dgm:spPr/>
    </dgm:pt>
    <dgm:pt modelId="{3C7CB83A-4A16-44B3-8206-7FF3CFFAEE02}" type="pres">
      <dgm:prSet presAssocID="{11DDA3B8-097D-44C6-A24C-FFBFA6A84927}" presName="node" presStyleLbl="node1" presStyleIdx="2" presStyleCnt="3">
        <dgm:presLayoutVars>
          <dgm:bulletEnabled val="1"/>
        </dgm:presLayoutVars>
      </dgm:prSet>
      <dgm:spPr/>
      <dgm:t>
        <a:bodyPr/>
        <a:lstStyle/>
        <a:p>
          <a:endParaRPr lang="tr-TR"/>
        </a:p>
      </dgm:t>
    </dgm:pt>
  </dgm:ptLst>
  <dgm:cxnLst>
    <dgm:cxn modelId="{C205D4BD-5C55-48F8-96E7-64D11BDF24EF}" srcId="{11DDA3B8-097D-44C6-A24C-FFBFA6A84927}" destId="{6CD1F301-C92C-41DB-8A10-C2DABE6BE778}" srcOrd="2" destOrd="0" parTransId="{B265419F-D04B-45B2-B58B-79D9E5674A72}" sibTransId="{15F74431-938D-406E-A90B-59333DA4865C}"/>
    <dgm:cxn modelId="{C03BFEA2-492C-43A2-A1B4-F3C388E20FF0}" type="presOf" srcId="{6CD1F301-C92C-41DB-8A10-C2DABE6BE778}" destId="{3C7CB83A-4A16-44B3-8206-7FF3CFFAEE02}" srcOrd="0" destOrd="3" presId="urn:microsoft.com/office/officeart/2005/8/layout/hList6"/>
    <dgm:cxn modelId="{37A2D2FF-CD90-4885-B9AE-EC3BE21B2B28}" srcId="{EF9971A8-34A9-4C7C-BD34-00C1623E86E0}" destId="{BB33DD12-4EAE-4E2B-9098-084013F03A73}" srcOrd="1" destOrd="0" parTransId="{8A746E87-CCDB-4C42-9B39-37818FBB9F94}" sibTransId="{71E99CEB-B23E-4CED-99F3-A3147B7418A6}"/>
    <dgm:cxn modelId="{80E69A9C-DF6D-4608-BB42-9928AA491DD3}" srcId="{EF9971A8-34A9-4C7C-BD34-00C1623E86E0}" destId="{11DDA3B8-097D-44C6-A24C-FFBFA6A84927}" srcOrd="2" destOrd="0" parTransId="{AC5375D4-01DF-4D63-89A8-916CBB7BCBB9}" sibTransId="{EAE4AA9C-DA66-4E68-AF77-BA515C9DAB94}"/>
    <dgm:cxn modelId="{347A256E-D552-42D6-9D96-95849CB21840}" srcId="{11DDA3B8-097D-44C6-A24C-FFBFA6A84927}" destId="{62304D2A-6546-4E0C-B77F-0C10EA331A7C}" srcOrd="1" destOrd="0" parTransId="{B4CEE966-7187-45D6-9756-796B416B6704}" sibTransId="{EBAA41B3-3D3F-4939-BA3F-DF62ED8FD6DE}"/>
    <dgm:cxn modelId="{617D135B-96BF-44E6-93BE-3103C502E559}" type="presOf" srcId="{EF9971A8-34A9-4C7C-BD34-00C1623E86E0}" destId="{B6018999-FB41-454C-A919-5841FB53C033}" srcOrd="0" destOrd="0" presId="urn:microsoft.com/office/officeart/2005/8/layout/hList6"/>
    <dgm:cxn modelId="{F3661465-13DB-4761-8650-162FA2568D6F}" type="presOf" srcId="{62304D2A-6546-4E0C-B77F-0C10EA331A7C}" destId="{3C7CB83A-4A16-44B3-8206-7FF3CFFAEE02}" srcOrd="0" destOrd="2" presId="urn:microsoft.com/office/officeart/2005/8/layout/hList6"/>
    <dgm:cxn modelId="{B0B4E2AE-85B5-4875-97D5-0D6269E998C1}" type="presOf" srcId="{D775FF92-566C-4D97-80FC-210A29D1897B}" destId="{3C7CB83A-4A16-44B3-8206-7FF3CFFAEE02}" srcOrd="0" destOrd="1" presId="urn:microsoft.com/office/officeart/2005/8/layout/hList6"/>
    <dgm:cxn modelId="{8817DFF6-FB18-4E2B-BA8A-93AACF73B3B3}" srcId="{EF9971A8-34A9-4C7C-BD34-00C1623E86E0}" destId="{6AD838F4-9B4E-4124-A721-42EA38357554}" srcOrd="0" destOrd="0" parTransId="{F8B48067-34DD-46E4-8729-31BED89F7494}" sibTransId="{C218A064-486D-4F95-9D61-7F45C4E1932F}"/>
    <dgm:cxn modelId="{2292CF5A-4D3A-4A22-9109-0DA973901C53}" type="presOf" srcId="{BB33DD12-4EAE-4E2B-9098-084013F03A73}" destId="{04446250-548E-411D-B311-2AAA251E364E}" srcOrd="0" destOrd="0" presId="urn:microsoft.com/office/officeart/2005/8/layout/hList6"/>
    <dgm:cxn modelId="{87FD84B8-CC5B-4F11-AF7D-4ADBEC0C44CA}" srcId="{11DDA3B8-097D-44C6-A24C-FFBFA6A84927}" destId="{D775FF92-566C-4D97-80FC-210A29D1897B}" srcOrd="0" destOrd="0" parTransId="{EA01855A-D7BA-4038-8155-5753D286DC0B}" sibTransId="{408B88DC-604F-4AB1-AA38-6C08EDD32BDC}"/>
    <dgm:cxn modelId="{4A490CAC-9C3C-420C-A04F-C3847EEBC5C5}" type="presOf" srcId="{6AD838F4-9B4E-4124-A721-42EA38357554}" destId="{3558A8D8-7192-4E19-8E71-19A26F7F2809}" srcOrd="0" destOrd="0" presId="urn:microsoft.com/office/officeart/2005/8/layout/hList6"/>
    <dgm:cxn modelId="{EE29BD1D-7B77-4D61-8947-27DF38F0F84D}" type="presOf" srcId="{11DDA3B8-097D-44C6-A24C-FFBFA6A84927}" destId="{3C7CB83A-4A16-44B3-8206-7FF3CFFAEE02}" srcOrd="0" destOrd="0" presId="urn:microsoft.com/office/officeart/2005/8/layout/hList6"/>
    <dgm:cxn modelId="{66C104EB-FEF4-4FBF-80C9-CD1AEAE3697F}" type="presParOf" srcId="{B6018999-FB41-454C-A919-5841FB53C033}" destId="{3558A8D8-7192-4E19-8E71-19A26F7F2809}" srcOrd="0" destOrd="0" presId="urn:microsoft.com/office/officeart/2005/8/layout/hList6"/>
    <dgm:cxn modelId="{5565CFD8-C2C2-4178-8C36-52A1E23A81A4}" type="presParOf" srcId="{B6018999-FB41-454C-A919-5841FB53C033}" destId="{B41C8232-FC8D-4B54-BB9E-EDA9DC105341}" srcOrd="1" destOrd="0" presId="urn:microsoft.com/office/officeart/2005/8/layout/hList6"/>
    <dgm:cxn modelId="{12B31268-D1EE-4F3F-B2CA-C7201A77CD92}" type="presParOf" srcId="{B6018999-FB41-454C-A919-5841FB53C033}" destId="{04446250-548E-411D-B311-2AAA251E364E}" srcOrd="2" destOrd="0" presId="urn:microsoft.com/office/officeart/2005/8/layout/hList6"/>
    <dgm:cxn modelId="{8A62B6E0-9F29-48DB-9118-3C675A739F28}" type="presParOf" srcId="{B6018999-FB41-454C-A919-5841FB53C033}" destId="{A7C9ADDC-32BF-40C2-BF6D-D46A66128076}" srcOrd="3" destOrd="0" presId="urn:microsoft.com/office/officeart/2005/8/layout/hList6"/>
    <dgm:cxn modelId="{7E6635EB-4EB2-4D86-A888-F1CD25DFB953}" type="presParOf" srcId="{B6018999-FB41-454C-A919-5841FB53C033}" destId="{3C7CB83A-4A16-44B3-8206-7FF3CFFAEE0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1E477-A027-4701-9B95-356376E18568}" type="doc">
      <dgm:prSet loTypeId="urn:diagrams.loki3.com/BracketList+Icon" loCatId="list" qsTypeId="urn:microsoft.com/office/officeart/2005/8/quickstyle/simple1" qsCatId="simple" csTypeId="urn:microsoft.com/office/officeart/2005/8/colors/accent1_2" csCatId="accent1" phldr="1"/>
      <dgm:spPr/>
      <dgm:t>
        <a:bodyPr/>
        <a:lstStyle/>
        <a:p>
          <a:endParaRPr lang="tr-TR"/>
        </a:p>
      </dgm:t>
    </dgm:pt>
    <dgm:pt modelId="{51C16A33-18ED-4D3D-9D8A-7D385DA03E05}">
      <dgm:prSet phldrT="[Metin]"/>
      <dgm:spPr/>
      <dgm:t>
        <a:bodyPr/>
        <a:lstStyle/>
        <a:p>
          <a:r>
            <a:rPr lang="tr-TR" dirty="0" err="1"/>
            <a:t>Erasmus</a:t>
          </a:r>
          <a:r>
            <a:rPr lang="tr-TR" dirty="0"/>
            <a:t>+ Programı İle Yurtdışında Eğitim</a:t>
          </a:r>
        </a:p>
      </dgm:t>
    </dgm:pt>
    <dgm:pt modelId="{28FE62EE-89A3-4EA2-BB02-01B410B0F48E}" type="parTrans" cxnId="{DAC3C528-429F-4299-ADF1-AFC16D3AE05C}">
      <dgm:prSet/>
      <dgm:spPr/>
      <dgm:t>
        <a:bodyPr/>
        <a:lstStyle/>
        <a:p>
          <a:endParaRPr lang="tr-TR"/>
        </a:p>
      </dgm:t>
    </dgm:pt>
    <dgm:pt modelId="{FA4A756C-894C-498B-9F9F-AB1C2DCF60EB}" type="sibTrans" cxnId="{DAC3C528-429F-4299-ADF1-AFC16D3AE05C}">
      <dgm:prSet/>
      <dgm:spPr/>
      <dgm:t>
        <a:bodyPr/>
        <a:lstStyle/>
        <a:p>
          <a:endParaRPr lang="tr-TR"/>
        </a:p>
      </dgm:t>
    </dgm:pt>
    <dgm:pt modelId="{3DD9DFD0-DBD8-486F-9FB4-ECD316F48C06}">
      <dgm:prSet phldrT="[Metin]"/>
      <dgm:spPr/>
      <dgm:t>
        <a:bodyPr/>
        <a:lstStyle/>
        <a:p>
          <a:r>
            <a:rPr lang="tr-TR" dirty="0"/>
            <a:t>Diğer İmkanlar</a:t>
          </a:r>
        </a:p>
      </dgm:t>
    </dgm:pt>
    <dgm:pt modelId="{27707A0F-94EE-4322-A9B6-C87AF2D85405}" type="parTrans" cxnId="{DACCEB1E-51E1-4172-B720-B61ABC2B22F8}">
      <dgm:prSet/>
      <dgm:spPr/>
      <dgm:t>
        <a:bodyPr/>
        <a:lstStyle/>
        <a:p>
          <a:endParaRPr lang="tr-TR"/>
        </a:p>
      </dgm:t>
    </dgm:pt>
    <dgm:pt modelId="{A7178369-3DCC-4230-87A5-97D8E52B69CE}" type="sibTrans" cxnId="{DACCEB1E-51E1-4172-B720-B61ABC2B22F8}">
      <dgm:prSet/>
      <dgm:spPr/>
      <dgm:t>
        <a:bodyPr/>
        <a:lstStyle/>
        <a:p>
          <a:endParaRPr lang="tr-TR"/>
        </a:p>
      </dgm:t>
    </dgm:pt>
    <dgm:pt modelId="{A0EE750D-230C-40B5-91CA-79F777286873}">
      <dgm:prSet phldrT="[Metin]"/>
      <dgm:spPr/>
      <dgm:t>
        <a:bodyPr/>
        <a:lstStyle/>
        <a:p>
          <a:r>
            <a:rPr lang="tr-TR" dirty="0"/>
            <a:t>Çift </a:t>
          </a:r>
          <a:r>
            <a:rPr lang="tr-TR" dirty="0" err="1"/>
            <a:t>Anadal</a:t>
          </a:r>
          <a:r>
            <a:rPr lang="tr-TR" dirty="0"/>
            <a:t> ile çift diploma</a:t>
          </a:r>
        </a:p>
      </dgm:t>
    </dgm:pt>
    <dgm:pt modelId="{AE75C050-808D-4DFC-901B-64425427F0AF}" type="parTrans" cxnId="{495516E3-D8E2-4738-AA5F-C048F32670A1}">
      <dgm:prSet/>
      <dgm:spPr/>
      <dgm:t>
        <a:bodyPr/>
        <a:lstStyle/>
        <a:p>
          <a:endParaRPr lang="tr-TR"/>
        </a:p>
      </dgm:t>
    </dgm:pt>
    <dgm:pt modelId="{6FA84C20-635C-481B-8E32-1DAA84398BCE}" type="sibTrans" cxnId="{495516E3-D8E2-4738-AA5F-C048F32670A1}">
      <dgm:prSet/>
      <dgm:spPr/>
      <dgm:t>
        <a:bodyPr/>
        <a:lstStyle/>
        <a:p>
          <a:endParaRPr lang="tr-TR"/>
        </a:p>
      </dgm:t>
    </dgm:pt>
    <dgm:pt modelId="{5C7AD5D9-FEA6-4987-9D9E-227A2B953CC6}">
      <dgm:prSet phldrT="[Metin]"/>
      <dgm:spPr/>
      <dgm:t>
        <a:bodyPr/>
        <a:lstStyle/>
        <a:p>
          <a:r>
            <a:rPr lang="tr-TR" dirty="0"/>
            <a:t>Farabi programı</a:t>
          </a:r>
        </a:p>
      </dgm:t>
    </dgm:pt>
    <dgm:pt modelId="{5AF29288-91C8-4A8E-B2ED-FF78DACB983A}" type="parTrans" cxnId="{8FA9D1DA-DD58-4B69-8C84-AC1E8E34D54D}">
      <dgm:prSet/>
      <dgm:spPr/>
      <dgm:t>
        <a:bodyPr/>
        <a:lstStyle/>
        <a:p>
          <a:endParaRPr lang="tr-TR"/>
        </a:p>
      </dgm:t>
    </dgm:pt>
    <dgm:pt modelId="{662A71EF-D480-4BC3-A251-238DFA25F3AA}" type="sibTrans" cxnId="{8FA9D1DA-DD58-4B69-8C84-AC1E8E34D54D}">
      <dgm:prSet/>
      <dgm:spPr/>
      <dgm:t>
        <a:bodyPr/>
        <a:lstStyle/>
        <a:p>
          <a:endParaRPr lang="tr-TR"/>
        </a:p>
      </dgm:t>
    </dgm:pt>
    <dgm:pt modelId="{56DF4903-93E8-4C5C-AF2B-2F784A1BAC66}">
      <dgm:prSet phldrT="[Metin]"/>
      <dgm:spPr/>
      <dgm:t>
        <a:bodyPr/>
        <a:lstStyle/>
        <a:p>
          <a:r>
            <a:rPr lang="tr-TR" dirty="0"/>
            <a:t>Yatay Geçiş imkanı</a:t>
          </a:r>
        </a:p>
      </dgm:t>
    </dgm:pt>
    <dgm:pt modelId="{CD4772C5-C29B-4388-A345-8574860136D8}" type="parTrans" cxnId="{9E1E2B59-DD6A-45BE-BFF1-FEB592A8A615}">
      <dgm:prSet/>
      <dgm:spPr/>
      <dgm:t>
        <a:bodyPr/>
        <a:lstStyle/>
        <a:p>
          <a:endParaRPr lang="tr-TR"/>
        </a:p>
      </dgm:t>
    </dgm:pt>
    <dgm:pt modelId="{619AC311-64CE-4EED-B63D-5C9ABCEB2BD3}" type="sibTrans" cxnId="{9E1E2B59-DD6A-45BE-BFF1-FEB592A8A615}">
      <dgm:prSet/>
      <dgm:spPr/>
      <dgm:t>
        <a:bodyPr/>
        <a:lstStyle/>
        <a:p>
          <a:endParaRPr lang="tr-TR"/>
        </a:p>
      </dgm:t>
    </dgm:pt>
    <dgm:pt modelId="{6272BB28-1A98-4746-B241-D0CAE2B8643B}">
      <dgm:prSet phldrT="[Metin]"/>
      <dgm:spPr/>
      <dgm:t>
        <a:bodyPr/>
        <a:lstStyle/>
        <a:p>
          <a:r>
            <a:rPr lang="tr-TR" dirty="0"/>
            <a:t>İsteğe bağlı </a:t>
          </a:r>
          <a:r>
            <a:rPr lang="tr-TR" dirty="0" err="1"/>
            <a:t>ingilizce</a:t>
          </a:r>
          <a:r>
            <a:rPr lang="tr-TR" dirty="0"/>
            <a:t> hazırlık sınıfı ve yanında isteğe bağlı ikinci bir dil eğitimi</a:t>
          </a:r>
        </a:p>
      </dgm:t>
    </dgm:pt>
    <dgm:pt modelId="{4A2D334B-F7D2-47F9-9F8F-299976411DC0}" type="parTrans" cxnId="{C113AA65-64C8-4B8E-8344-0787F24E8E8A}">
      <dgm:prSet/>
      <dgm:spPr/>
      <dgm:t>
        <a:bodyPr/>
        <a:lstStyle/>
        <a:p>
          <a:endParaRPr lang="tr-TR"/>
        </a:p>
      </dgm:t>
    </dgm:pt>
    <dgm:pt modelId="{8B31C601-D31F-4CF9-9587-C6B737D8304E}" type="sibTrans" cxnId="{C113AA65-64C8-4B8E-8344-0787F24E8E8A}">
      <dgm:prSet/>
      <dgm:spPr/>
      <dgm:t>
        <a:bodyPr/>
        <a:lstStyle/>
        <a:p>
          <a:endParaRPr lang="tr-TR"/>
        </a:p>
      </dgm:t>
    </dgm:pt>
    <dgm:pt modelId="{440CF403-D624-426F-AFB6-0D0C500022C1}">
      <dgm:prSet phldrT="[Metin]"/>
      <dgm:spPr/>
      <dgm:t>
        <a:bodyPr/>
        <a:lstStyle/>
        <a:p>
          <a:r>
            <a:rPr lang="tr-TR" dirty="0"/>
            <a:t>Mevlana Programı İle Yurtdışında Eğitim</a:t>
          </a:r>
        </a:p>
      </dgm:t>
    </dgm:pt>
    <dgm:pt modelId="{C44E89FE-09AC-4258-A126-B83F865E612B}" type="parTrans" cxnId="{223D91E0-0852-4842-9A8C-1688824B0F24}">
      <dgm:prSet/>
      <dgm:spPr/>
      <dgm:t>
        <a:bodyPr/>
        <a:lstStyle/>
        <a:p>
          <a:endParaRPr lang="tr-TR"/>
        </a:p>
      </dgm:t>
    </dgm:pt>
    <dgm:pt modelId="{4E24FB75-76DD-4A49-8D66-45DF2C758CEB}" type="sibTrans" cxnId="{223D91E0-0852-4842-9A8C-1688824B0F24}">
      <dgm:prSet/>
      <dgm:spPr/>
      <dgm:t>
        <a:bodyPr/>
        <a:lstStyle/>
        <a:p>
          <a:endParaRPr lang="tr-TR"/>
        </a:p>
      </dgm:t>
    </dgm:pt>
    <dgm:pt modelId="{674A4121-10A5-49F8-BE3D-19788975395A}">
      <dgm:prSet phldrT="[Metin]"/>
      <dgm:spPr/>
      <dgm:t>
        <a:bodyPr/>
        <a:lstStyle/>
        <a:p>
          <a:r>
            <a:rPr lang="tr-TR" b="0" i="0" dirty="0"/>
            <a:t>Mevlana Değişim Programı, yurtiçinde eğitim veren yükseköğretim kurumları ile yurtdışında eğitim veren yükseköğretim kurumları arasında öğrenci ve öğretim elemanı değişimini mümkün kılan bir programdır. </a:t>
          </a:r>
          <a:endParaRPr lang="tr-TR" dirty="0"/>
        </a:p>
      </dgm:t>
    </dgm:pt>
    <dgm:pt modelId="{5BE10D9A-6F1C-4A50-837A-67BF68EB2792}" type="sibTrans" cxnId="{620441DC-B56C-4912-AC0C-FA557546B574}">
      <dgm:prSet/>
      <dgm:spPr/>
      <dgm:t>
        <a:bodyPr/>
        <a:lstStyle/>
        <a:p>
          <a:endParaRPr lang="tr-TR"/>
        </a:p>
      </dgm:t>
    </dgm:pt>
    <dgm:pt modelId="{F8A27185-4135-4BB4-BD75-95A36C397AB1}" type="parTrans" cxnId="{620441DC-B56C-4912-AC0C-FA557546B574}">
      <dgm:prSet/>
      <dgm:spPr/>
      <dgm:t>
        <a:bodyPr/>
        <a:lstStyle/>
        <a:p>
          <a:endParaRPr lang="tr-TR"/>
        </a:p>
      </dgm:t>
    </dgm:pt>
    <dgm:pt modelId="{209C884E-57C9-422E-9BD2-50971E935D36}">
      <dgm:prSet phldrT="[Metin]"/>
      <dgm:spPr/>
      <dgm:t>
        <a:bodyPr/>
        <a:lstStyle/>
        <a:p>
          <a:r>
            <a:rPr lang="tr-TR" b="0" i="0" u="none" dirty="0"/>
            <a:t>UNIVERSIDAD DE CANTABRIA (İspanya)</a:t>
          </a:r>
          <a:endParaRPr lang="tr-TR" dirty="0"/>
        </a:p>
      </dgm:t>
    </dgm:pt>
    <dgm:pt modelId="{4881AFD4-B7F1-4BF8-B79B-E78084ABEB89}" type="parTrans" cxnId="{C6D7E863-5E47-44CC-A9BE-446FF43345F8}">
      <dgm:prSet/>
      <dgm:spPr/>
      <dgm:t>
        <a:bodyPr/>
        <a:lstStyle/>
        <a:p>
          <a:endParaRPr lang="tr-TR"/>
        </a:p>
      </dgm:t>
    </dgm:pt>
    <dgm:pt modelId="{FF9227FE-C021-4281-8105-481B0062AAE2}" type="sibTrans" cxnId="{C6D7E863-5E47-44CC-A9BE-446FF43345F8}">
      <dgm:prSet/>
      <dgm:spPr/>
      <dgm:t>
        <a:bodyPr/>
        <a:lstStyle/>
        <a:p>
          <a:endParaRPr lang="tr-TR"/>
        </a:p>
      </dgm:t>
    </dgm:pt>
    <dgm:pt modelId="{C2A3C6E5-8123-4B1C-B3BB-2BBE6379BCD5}">
      <dgm:prSet phldrT="[Metin]"/>
      <dgm:spPr/>
      <dgm:t>
        <a:bodyPr/>
        <a:lstStyle/>
        <a:p>
          <a:r>
            <a:rPr lang="tr-TR" b="0" i="0" u="none" dirty="0"/>
            <a:t>UNIVERSIDAD DE CASTILLA-LA MANCHA (İspanya)</a:t>
          </a:r>
          <a:endParaRPr lang="tr-TR" dirty="0"/>
        </a:p>
      </dgm:t>
    </dgm:pt>
    <dgm:pt modelId="{5FFDA112-02A2-495F-94ED-6B928DC91486}" type="parTrans" cxnId="{62374F53-E118-4B9F-AFE4-D6BF27B232FC}">
      <dgm:prSet/>
      <dgm:spPr/>
      <dgm:t>
        <a:bodyPr/>
        <a:lstStyle/>
        <a:p>
          <a:endParaRPr lang="tr-TR"/>
        </a:p>
      </dgm:t>
    </dgm:pt>
    <dgm:pt modelId="{E665FE26-AD15-4A24-8AF1-1283B4449E9A}" type="sibTrans" cxnId="{62374F53-E118-4B9F-AFE4-D6BF27B232FC}">
      <dgm:prSet/>
      <dgm:spPr/>
      <dgm:t>
        <a:bodyPr/>
        <a:lstStyle/>
        <a:p>
          <a:endParaRPr lang="tr-TR"/>
        </a:p>
      </dgm:t>
    </dgm:pt>
    <dgm:pt modelId="{319D4A59-44F2-42B9-8920-E2DDC2038BC0}">
      <dgm:prSet phldrT="[Metin]"/>
      <dgm:spPr/>
      <dgm:t>
        <a:bodyPr/>
        <a:lstStyle/>
        <a:p>
          <a:r>
            <a:rPr lang="tr-TR" b="0" i="0" u="none" dirty="0"/>
            <a:t>VENTSPILS UNIVERSITY COLLEGE (Letonya)</a:t>
          </a:r>
          <a:endParaRPr lang="tr-TR" dirty="0"/>
        </a:p>
      </dgm:t>
    </dgm:pt>
    <dgm:pt modelId="{B5D96439-DB2E-4140-A3A8-CD9B624488AD}" type="parTrans" cxnId="{1B6018DE-317D-4CE3-AE64-8959656037B8}">
      <dgm:prSet/>
      <dgm:spPr/>
      <dgm:t>
        <a:bodyPr/>
        <a:lstStyle/>
        <a:p>
          <a:endParaRPr lang="tr-TR"/>
        </a:p>
      </dgm:t>
    </dgm:pt>
    <dgm:pt modelId="{96C3DEC7-BE61-4811-8806-26F0763B8F20}" type="sibTrans" cxnId="{1B6018DE-317D-4CE3-AE64-8959656037B8}">
      <dgm:prSet/>
      <dgm:spPr/>
      <dgm:t>
        <a:bodyPr/>
        <a:lstStyle/>
        <a:p>
          <a:endParaRPr lang="tr-TR"/>
        </a:p>
      </dgm:t>
    </dgm:pt>
    <dgm:pt modelId="{073F0408-1863-472D-8E30-D9C8718EE64E}">
      <dgm:prSet phldrT="[Metin]"/>
      <dgm:spPr/>
      <dgm:t>
        <a:bodyPr/>
        <a:lstStyle/>
        <a:p>
          <a:r>
            <a:rPr lang="en-US" b="0" i="0" u="none" dirty="0"/>
            <a:t>BUDAPES UNIVERSITY OF TECHNOLOGY AND ECONOMICS</a:t>
          </a:r>
          <a:r>
            <a:rPr lang="tr-TR" b="0" i="0" u="none" dirty="0"/>
            <a:t> (Macaristan)</a:t>
          </a:r>
          <a:endParaRPr lang="tr-TR" dirty="0"/>
        </a:p>
      </dgm:t>
    </dgm:pt>
    <dgm:pt modelId="{C29AC069-44F6-481D-92DD-760F47148598}" type="parTrans" cxnId="{0723B0C4-369E-4307-83AC-EFAF2F4C07C6}">
      <dgm:prSet/>
      <dgm:spPr/>
      <dgm:t>
        <a:bodyPr/>
        <a:lstStyle/>
        <a:p>
          <a:endParaRPr lang="tr-TR"/>
        </a:p>
      </dgm:t>
    </dgm:pt>
    <dgm:pt modelId="{49346F5E-ECBE-4768-A03E-8B53776AEA74}" type="sibTrans" cxnId="{0723B0C4-369E-4307-83AC-EFAF2F4C07C6}">
      <dgm:prSet/>
      <dgm:spPr/>
      <dgm:t>
        <a:bodyPr/>
        <a:lstStyle/>
        <a:p>
          <a:endParaRPr lang="tr-TR"/>
        </a:p>
      </dgm:t>
    </dgm:pt>
    <dgm:pt modelId="{00912928-4AED-4F41-9627-488CD70ADFE0}">
      <dgm:prSet/>
      <dgm:spPr/>
      <dgm:t>
        <a:bodyPr/>
        <a:lstStyle/>
        <a:p>
          <a:r>
            <a:rPr lang="tr-TR" b="0" i="0" u="none" dirty="0"/>
            <a:t>POLITECHNIKA OPOLSKA (Polonya)</a:t>
          </a:r>
          <a:endParaRPr lang="tr-TR" dirty="0"/>
        </a:p>
      </dgm:t>
    </dgm:pt>
    <dgm:pt modelId="{C04577E5-CB08-4AF0-BC79-A6974623821E}" type="parTrans" cxnId="{95CEBB04-7375-4C7C-881B-301696FCB2B5}">
      <dgm:prSet/>
      <dgm:spPr/>
      <dgm:t>
        <a:bodyPr/>
        <a:lstStyle/>
        <a:p>
          <a:endParaRPr lang="tr-TR"/>
        </a:p>
      </dgm:t>
    </dgm:pt>
    <dgm:pt modelId="{794DF9B9-B0E6-46CD-ADE2-34A941F3DFC2}" type="sibTrans" cxnId="{95CEBB04-7375-4C7C-881B-301696FCB2B5}">
      <dgm:prSet/>
      <dgm:spPr/>
      <dgm:t>
        <a:bodyPr/>
        <a:lstStyle/>
        <a:p>
          <a:endParaRPr lang="tr-TR"/>
        </a:p>
      </dgm:t>
    </dgm:pt>
    <dgm:pt modelId="{078EDED5-81A2-4289-AF94-1A05807B0360}">
      <dgm:prSet/>
      <dgm:spPr/>
      <dgm:t>
        <a:bodyPr/>
        <a:lstStyle/>
        <a:p>
          <a:r>
            <a:rPr lang="tr-TR" b="0" i="0" u="none" dirty="0"/>
            <a:t>UNIVERSITY OF BEIRA INTERIOR (Portekiz)</a:t>
          </a:r>
          <a:endParaRPr lang="tr-TR" dirty="0"/>
        </a:p>
      </dgm:t>
    </dgm:pt>
    <dgm:pt modelId="{BD180768-4D17-4E52-AF17-C2BA44B789B4}" type="parTrans" cxnId="{38D702ED-229F-4516-8AD3-BCED6F6D2B4B}">
      <dgm:prSet/>
      <dgm:spPr/>
      <dgm:t>
        <a:bodyPr/>
        <a:lstStyle/>
        <a:p>
          <a:endParaRPr lang="tr-TR"/>
        </a:p>
      </dgm:t>
    </dgm:pt>
    <dgm:pt modelId="{12F58739-C9C5-4FB0-AA90-792D23B516D7}" type="sibTrans" cxnId="{38D702ED-229F-4516-8AD3-BCED6F6D2B4B}">
      <dgm:prSet/>
      <dgm:spPr/>
      <dgm:t>
        <a:bodyPr/>
        <a:lstStyle/>
        <a:p>
          <a:endParaRPr lang="tr-TR"/>
        </a:p>
      </dgm:t>
    </dgm:pt>
    <dgm:pt modelId="{C61FF7AD-342A-4278-9457-EC91FE98B9BF}">
      <dgm:prSet/>
      <dgm:spPr/>
      <dgm:t>
        <a:bodyPr/>
        <a:lstStyle/>
        <a:p>
          <a:r>
            <a:rPr lang="tr-TR" dirty="0"/>
            <a:t>Daha Fazla Bilgi için (http://erasmus.dpu.edu.tr/)</a:t>
          </a:r>
        </a:p>
      </dgm:t>
    </dgm:pt>
    <dgm:pt modelId="{1DAAAA1F-071B-49A8-90CD-35503C76322A}" type="parTrans" cxnId="{7F047718-3C85-49FB-839B-EF8813EA0EAB}">
      <dgm:prSet/>
      <dgm:spPr/>
      <dgm:t>
        <a:bodyPr/>
        <a:lstStyle/>
        <a:p>
          <a:endParaRPr lang="tr-TR"/>
        </a:p>
      </dgm:t>
    </dgm:pt>
    <dgm:pt modelId="{4066BAF2-C444-40D7-BE9D-756D562EFF4B}" type="sibTrans" cxnId="{7F047718-3C85-49FB-839B-EF8813EA0EAB}">
      <dgm:prSet/>
      <dgm:spPr/>
      <dgm:t>
        <a:bodyPr/>
        <a:lstStyle/>
        <a:p>
          <a:endParaRPr lang="tr-TR"/>
        </a:p>
      </dgm:t>
    </dgm:pt>
    <dgm:pt modelId="{3791E99C-3DF6-4C84-8096-69B13715A1C1}">
      <dgm:prSet phldrT="[Metin]"/>
      <dgm:spPr/>
      <dgm:t>
        <a:bodyPr/>
        <a:lstStyle/>
        <a:p>
          <a:r>
            <a:rPr lang="tr-TR" dirty="0"/>
            <a:t>Daha Fazla Bilgi için (http://mevlana.dpu.edu.tr/)</a:t>
          </a:r>
        </a:p>
      </dgm:t>
    </dgm:pt>
    <dgm:pt modelId="{C5FB34E4-6584-4FCD-89B7-3EF7A16F6805}" type="parTrans" cxnId="{83F1D46B-0C90-4AAB-981D-E63CBDCF6CA6}">
      <dgm:prSet/>
      <dgm:spPr/>
      <dgm:t>
        <a:bodyPr/>
        <a:lstStyle/>
        <a:p>
          <a:endParaRPr lang="tr-TR"/>
        </a:p>
      </dgm:t>
    </dgm:pt>
    <dgm:pt modelId="{7168CAA3-8BC6-433E-AB83-7694E78B3B3B}" type="sibTrans" cxnId="{83F1D46B-0C90-4AAB-981D-E63CBDCF6CA6}">
      <dgm:prSet/>
      <dgm:spPr/>
      <dgm:t>
        <a:bodyPr/>
        <a:lstStyle/>
        <a:p>
          <a:endParaRPr lang="tr-TR"/>
        </a:p>
      </dgm:t>
    </dgm:pt>
    <dgm:pt modelId="{0C015347-7CEB-4DD5-B6C5-F74B3FE32657}" type="pres">
      <dgm:prSet presAssocID="{BE11E477-A027-4701-9B95-356376E18568}" presName="Name0" presStyleCnt="0">
        <dgm:presLayoutVars>
          <dgm:dir/>
          <dgm:animLvl val="lvl"/>
          <dgm:resizeHandles val="exact"/>
        </dgm:presLayoutVars>
      </dgm:prSet>
      <dgm:spPr/>
      <dgm:t>
        <a:bodyPr/>
        <a:lstStyle/>
        <a:p>
          <a:endParaRPr lang="tr-TR"/>
        </a:p>
      </dgm:t>
    </dgm:pt>
    <dgm:pt modelId="{7B0B8F4B-73CA-4CA5-82FF-18833442A9B0}" type="pres">
      <dgm:prSet presAssocID="{51C16A33-18ED-4D3D-9D8A-7D385DA03E05}" presName="linNode" presStyleCnt="0"/>
      <dgm:spPr/>
    </dgm:pt>
    <dgm:pt modelId="{044CD5DB-7002-4B3F-91E4-8B7C6857A7F7}" type="pres">
      <dgm:prSet presAssocID="{51C16A33-18ED-4D3D-9D8A-7D385DA03E05}" presName="parTx" presStyleLbl="revTx" presStyleIdx="0" presStyleCnt="3" custScaleY="119686">
        <dgm:presLayoutVars>
          <dgm:chMax val="1"/>
          <dgm:bulletEnabled val="1"/>
        </dgm:presLayoutVars>
      </dgm:prSet>
      <dgm:spPr/>
      <dgm:t>
        <a:bodyPr/>
        <a:lstStyle/>
        <a:p>
          <a:endParaRPr lang="tr-TR"/>
        </a:p>
      </dgm:t>
    </dgm:pt>
    <dgm:pt modelId="{1BE8FC5B-F773-46ED-9824-CAA35E89C245}" type="pres">
      <dgm:prSet presAssocID="{51C16A33-18ED-4D3D-9D8A-7D385DA03E05}" presName="bracket" presStyleLbl="parChTrans1D1" presStyleIdx="0" presStyleCnt="3" custScaleX="106064" custScaleY="130412"/>
      <dgm:spPr/>
    </dgm:pt>
    <dgm:pt modelId="{CE9E0D84-EBB0-4838-94AA-9ECF4889C5BE}" type="pres">
      <dgm:prSet presAssocID="{51C16A33-18ED-4D3D-9D8A-7D385DA03E05}" presName="spH" presStyleCnt="0"/>
      <dgm:spPr/>
    </dgm:pt>
    <dgm:pt modelId="{FEF66A4A-1085-4C29-8F10-C8656BBA733E}" type="pres">
      <dgm:prSet presAssocID="{51C16A33-18ED-4D3D-9D8A-7D385DA03E05}" presName="desTx" presStyleLbl="node1" presStyleIdx="0" presStyleCnt="3" custScaleY="133144">
        <dgm:presLayoutVars>
          <dgm:bulletEnabled val="1"/>
        </dgm:presLayoutVars>
      </dgm:prSet>
      <dgm:spPr/>
      <dgm:t>
        <a:bodyPr/>
        <a:lstStyle/>
        <a:p>
          <a:endParaRPr lang="tr-TR"/>
        </a:p>
      </dgm:t>
    </dgm:pt>
    <dgm:pt modelId="{FADD5E8B-87F0-40F4-A58D-FC383EE3F5E1}" type="pres">
      <dgm:prSet presAssocID="{FA4A756C-894C-498B-9F9F-AB1C2DCF60EB}" presName="spV" presStyleCnt="0"/>
      <dgm:spPr/>
    </dgm:pt>
    <dgm:pt modelId="{80583DAB-9567-4200-ABD2-5223CAB80981}" type="pres">
      <dgm:prSet presAssocID="{440CF403-D624-426F-AFB6-0D0C500022C1}" presName="linNode" presStyleCnt="0"/>
      <dgm:spPr/>
    </dgm:pt>
    <dgm:pt modelId="{85B0A526-BB40-4CCE-A10E-C49C391C4EB7}" type="pres">
      <dgm:prSet presAssocID="{440CF403-D624-426F-AFB6-0D0C500022C1}" presName="parTx" presStyleLbl="revTx" presStyleIdx="1" presStyleCnt="3">
        <dgm:presLayoutVars>
          <dgm:chMax val="1"/>
          <dgm:bulletEnabled val="1"/>
        </dgm:presLayoutVars>
      </dgm:prSet>
      <dgm:spPr/>
      <dgm:t>
        <a:bodyPr/>
        <a:lstStyle/>
        <a:p>
          <a:endParaRPr lang="tr-TR"/>
        </a:p>
      </dgm:t>
    </dgm:pt>
    <dgm:pt modelId="{F73D3358-530A-4A01-B776-8BAD839CD5FC}" type="pres">
      <dgm:prSet presAssocID="{440CF403-D624-426F-AFB6-0D0C500022C1}" presName="bracket" presStyleLbl="parChTrans1D1" presStyleIdx="1" presStyleCnt="3"/>
      <dgm:spPr/>
    </dgm:pt>
    <dgm:pt modelId="{F54E6737-0312-4D80-91E5-F2DAAC52554C}" type="pres">
      <dgm:prSet presAssocID="{440CF403-D624-426F-AFB6-0D0C500022C1}" presName="spH" presStyleCnt="0"/>
      <dgm:spPr/>
    </dgm:pt>
    <dgm:pt modelId="{1EAB8E93-6BB3-4146-B761-55EB8DD8F920}" type="pres">
      <dgm:prSet presAssocID="{440CF403-D624-426F-AFB6-0D0C500022C1}" presName="desTx" presStyleLbl="node1" presStyleIdx="1" presStyleCnt="3">
        <dgm:presLayoutVars>
          <dgm:bulletEnabled val="1"/>
        </dgm:presLayoutVars>
      </dgm:prSet>
      <dgm:spPr/>
      <dgm:t>
        <a:bodyPr/>
        <a:lstStyle/>
        <a:p>
          <a:endParaRPr lang="tr-TR"/>
        </a:p>
      </dgm:t>
    </dgm:pt>
    <dgm:pt modelId="{6BB5ED26-F03C-4A23-AA7A-0DA82F8F1B4C}" type="pres">
      <dgm:prSet presAssocID="{4E24FB75-76DD-4A49-8D66-45DF2C758CEB}" presName="spV" presStyleCnt="0"/>
      <dgm:spPr/>
    </dgm:pt>
    <dgm:pt modelId="{6CD472D1-F194-478F-A96A-BA7DECCCE443}" type="pres">
      <dgm:prSet presAssocID="{3DD9DFD0-DBD8-486F-9FB4-ECD316F48C06}" presName="linNode" presStyleCnt="0"/>
      <dgm:spPr/>
    </dgm:pt>
    <dgm:pt modelId="{1C5E3A1B-7EA9-4177-AEA8-D9AD0CAD0ACE}" type="pres">
      <dgm:prSet presAssocID="{3DD9DFD0-DBD8-486F-9FB4-ECD316F48C06}" presName="parTx" presStyleLbl="revTx" presStyleIdx="2" presStyleCnt="3">
        <dgm:presLayoutVars>
          <dgm:chMax val="1"/>
          <dgm:bulletEnabled val="1"/>
        </dgm:presLayoutVars>
      </dgm:prSet>
      <dgm:spPr/>
      <dgm:t>
        <a:bodyPr/>
        <a:lstStyle/>
        <a:p>
          <a:endParaRPr lang="tr-TR"/>
        </a:p>
      </dgm:t>
    </dgm:pt>
    <dgm:pt modelId="{424ED842-0774-48F8-AB89-717156CD237B}" type="pres">
      <dgm:prSet presAssocID="{3DD9DFD0-DBD8-486F-9FB4-ECD316F48C06}" presName="bracket" presStyleLbl="parChTrans1D1" presStyleIdx="2" presStyleCnt="3" custScaleX="106245" custScaleY="126719"/>
      <dgm:spPr/>
    </dgm:pt>
    <dgm:pt modelId="{68A3D992-C783-4E30-B357-BB816BD3830E}" type="pres">
      <dgm:prSet presAssocID="{3DD9DFD0-DBD8-486F-9FB4-ECD316F48C06}" presName="spH" presStyleCnt="0"/>
      <dgm:spPr/>
    </dgm:pt>
    <dgm:pt modelId="{A88A4C5A-A0E0-49A5-9D66-A6C30EFF97E7}" type="pres">
      <dgm:prSet presAssocID="{3DD9DFD0-DBD8-486F-9FB4-ECD316F48C06}" presName="desTx" presStyleLbl="node1" presStyleIdx="2" presStyleCnt="3" custScaleY="129358">
        <dgm:presLayoutVars>
          <dgm:bulletEnabled val="1"/>
        </dgm:presLayoutVars>
      </dgm:prSet>
      <dgm:spPr/>
      <dgm:t>
        <a:bodyPr/>
        <a:lstStyle/>
        <a:p>
          <a:endParaRPr lang="tr-TR"/>
        </a:p>
      </dgm:t>
    </dgm:pt>
  </dgm:ptLst>
  <dgm:cxnLst>
    <dgm:cxn modelId="{F939F9B0-C989-4539-A52B-B754048F53A9}" type="presOf" srcId="{6272BB28-1A98-4746-B241-D0CAE2B8643B}" destId="{A88A4C5A-A0E0-49A5-9D66-A6C30EFF97E7}" srcOrd="0" destOrd="0" presId="urn:diagrams.loki3.com/BracketList+Icon"/>
    <dgm:cxn modelId="{83F1D46B-0C90-4AAB-981D-E63CBDCF6CA6}" srcId="{440CF403-D624-426F-AFB6-0D0C500022C1}" destId="{3791E99C-3DF6-4C84-8096-69B13715A1C1}" srcOrd="1" destOrd="0" parTransId="{C5FB34E4-6584-4FCD-89B7-3EF7A16F6805}" sibTransId="{7168CAA3-8BC6-433E-AB83-7694E78B3B3B}"/>
    <dgm:cxn modelId="{65CBF99F-10F5-4BE0-A9F7-02E3A2819551}" type="presOf" srcId="{C2A3C6E5-8123-4B1C-B3BB-2BBE6379BCD5}" destId="{FEF66A4A-1085-4C29-8F10-C8656BBA733E}" srcOrd="0" destOrd="1" presId="urn:diagrams.loki3.com/BracketList+Icon"/>
    <dgm:cxn modelId="{DAC3C528-429F-4299-ADF1-AFC16D3AE05C}" srcId="{BE11E477-A027-4701-9B95-356376E18568}" destId="{51C16A33-18ED-4D3D-9D8A-7D385DA03E05}" srcOrd="0" destOrd="0" parTransId="{28FE62EE-89A3-4EA2-BB02-01B410B0F48E}" sibTransId="{FA4A756C-894C-498B-9F9F-AB1C2DCF60EB}"/>
    <dgm:cxn modelId="{F85F281A-F450-44BE-9525-B4CA93458708}" type="presOf" srcId="{3791E99C-3DF6-4C84-8096-69B13715A1C1}" destId="{1EAB8E93-6BB3-4146-B761-55EB8DD8F920}" srcOrd="0" destOrd="1" presId="urn:diagrams.loki3.com/BracketList+Icon"/>
    <dgm:cxn modelId="{2C2D4194-55EF-40CD-B6C9-3C7B8B7C553D}" type="presOf" srcId="{56DF4903-93E8-4C5C-AF2B-2F784A1BAC66}" destId="{A88A4C5A-A0E0-49A5-9D66-A6C30EFF97E7}" srcOrd="0" destOrd="3" presId="urn:diagrams.loki3.com/BracketList+Icon"/>
    <dgm:cxn modelId="{9341C1FE-0843-4901-BE32-58207487EED7}" type="presOf" srcId="{00912928-4AED-4F41-9627-488CD70ADFE0}" destId="{FEF66A4A-1085-4C29-8F10-C8656BBA733E}" srcOrd="0" destOrd="4" presId="urn:diagrams.loki3.com/BracketList+Icon"/>
    <dgm:cxn modelId="{7F047718-3C85-49FB-839B-EF8813EA0EAB}" srcId="{51C16A33-18ED-4D3D-9D8A-7D385DA03E05}" destId="{C61FF7AD-342A-4278-9457-EC91FE98B9BF}" srcOrd="6" destOrd="0" parTransId="{1DAAAA1F-071B-49A8-90CD-35503C76322A}" sibTransId="{4066BAF2-C444-40D7-BE9D-756D562EFF4B}"/>
    <dgm:cxn modelId="{223D91E0-0852-4842-9A8C-1688824B0F24}" srcId="{BE11E477-A027-4701-9B95-356376E18568}" destId="{440CF403-D624-426F-AFB6-0D0C500022C1}" srcOrd="1" destOrd="0" parTransId="{C44E89FE-09AC-4258-A126-B83F865E612B}" sibTransId="{4E24FB75-76DD-4A49-8D66-45DF2C758CEB}"/>
    <dgm:cxn modelId="{A83EA262-C5AA-4EA7-BD2C-6101A40EFA26}" type="presOf" srcId="{A0EE750D-230C-40B5-91CA-79F777286873}" destId="{A88A4C5A-A0E0-49A5-9D66-A6C30EFF97E7}" srcOrd="0" destOrd="1" presId="urn:diagrams.loki3.com/BracketList+Icon"/>
    <dgm:cxn modelId="{544DEBE1-B702-42E9-894D-3004DC6061A5}" type="presOf" srcId="{C61FF7AD-342A-4278-9457-EC91FE98B9BF}" destId="{FEF66A4A-1085-4C29-8F10-C8656BBA733E}" srcOrd="0" destOrd="6" presId="urn:diagrams.loki3.com/BracketList+Icon"/>
    <dgm:cxn modelId="{38D702ED-229F-4516-8AD3-BCED6F6D2B4B}" srcId="{51C16A33-18ED-4D3D-9D8A-7D385DA03E05}" destId="{078EDED5-81A2-4289-AF94-1A05807B0360}" srcOrd="5" destOrd="0" parTransId="{BD180768-4D17-4E52-AF17-C2BA44B789B4}" sibTransId="{12F58739-C9C5-4FB0-AA90-792D23B516D7}"/>
    <dgm:cxn modelId="{62374F53-E118-4B9F-AFE4-D6BF27B232FC}" srcId="{51C16A33-18ED-4D3D-9D8A-7D385DA03E05}" destId="{C2A3C6E5-8123-4B1C-B3BB-2BBE6379BCD5}" srcOrd="1" destOrd="0" parTransId="{5FFDA112-02A2-495F-94ED-6B928DC91486}" sibTransId="{E665FE26-AD15-4A24-8AF1-1283B4449E9A}"/>
    <dgm:cxn modelId="{DACCEB1E-51E1-4172-B720-B61ABC2B22F8}" srcId="{BE11E477-A027-4701-9B95-356376E18568}" destId="{3DD9DFD0-DBD8-486F-9FB4-ECD316F48C06}" srcOrd="2" destOrd="0" parTransId="{27707A0F-94EE-4322-A9B6-C87AF2D85405}" sibTransId="{A7178369-3DCC-4230-87A5-97D8E52B69CE}"/>
    <dgm:cxn modelId="{CB9E3421-6B31-4785-8ECC-80A908791BD1}" type="presOf" srcId="{51C16A33-18ED-4D3D-9D8A-7D385DA03E05}" destId="{044CD5DB-7002-4B3F-91E4-8B7C6857A7F7}" srcOrd="0" destOrd="0" presId="urn:diagrams.loki3.com/BracketList+Icon"/>
    <dgm:cxn modelId="{4244340D-4432-4493-B604-148C5658C793}" type="presOf" srcId="{674A4121-10A5-49F8-BE3D-19788975395A}" destId="{1EAB8E93-6BB3-4146-B761-55EB8DD8F920}" srcOrd="0" destOrd="0" presId="urn:diagrams.loki3.com/BracketList+Icon"/>
    <dgm:cxn modelId="{61DA4BB9-19B0-4198-AC30-206249213A5D}" type="presOf" srcId="{209C884E-57C9-422E-9BD2-50971E935D36}" destId="{FEF66A4A-1085-4C29-8F10-C8656BBA733E}" srcOrd="0" destOrd="0" presId="urn:diagrams.loki3.com/BracketList+Icon"/>
    <dgm:cxn modelId="{A6D849B9-0815-4FC2-AA78-815159904031}" type="presOf" srcId="{319D4A59-44F2-42B9-8920-E2DDC2038BC0}" destId="{FEF66A4A-1085-4C29-8F10-C8656BBA733E}" srcOrd="0" destOrd="2" presId="urn:diagrams.loki3.com/BracketList+Icon"/>
    <dgm:cxn modelId="{0723B0C4-369E-4307-83AC-EFAF2F4C07C6}" srcId="{51C16A33-18ED-4D3D-9D8A-7D385DA03E05}" destId="{073F0408-1863-472D-8E30-D9C8718EE64E}" srcOrd="3" destOrd="0" parTransId="{C29AC069-44F6-481D-92DD-760F47148598}" sibTransId="{49346F5E-ECBE-4768-A03E-8B53776AEA74}"/>
    <dgm:cxn modelId="{28CCE761-72E8-42FB-8ACE-066E3C2DFE98}" type="presOf" srcId="{073F0408-1863-472D-8E30-D9C8718EE64E}" destId="{FEF66A4A-1085-4C29-8F10-C8656BBA733E}" srcOrd="0" destOrd="3" presId="urn:diagrams.loki3.com/BracketList+Icon"/>
    <dgm:cxn modelId="{8FA9D1DA-DD58-4B69-8C84-AC1E8E34D54D}" srcId="{3DD9DFD0-DBD8-486F-9FB4-ECD316F48C06}" destId="{5C7AD5D9-FEA6-4987-9D9E-227A2B953CC6}" srcOrd="2" destOrd="0" parTransId="{5AF29288-91C8-4A8E-B2ED-FF78DACB983A}" sibTransId="{662A71EF-D480-4BC3-A251-238DFA25F3AA}"/>
    <dgm:cxn modelId="{9E1E2B59-DD6A-45BE-BFF1-FEB592A8A615}" srcId="{3DD9DFD0-DBD8-486F-9FB4-ECD316F48C06}" destId="{56DF4903-93E8-4C5C-AF2B-2F784A1BAC66}" srcOrd="3" destOrd="0" parTransId="{CD4772C5-C29B-4388-A345-8574860136D8}" sibTransId="{619AC311-64CE-4EED-B63D-5C9ABCEB2BD3}"/>
    <dgm:cxn modelId="{5FFF9EB6-B8BD-4364-9301-03405B54ABA7}" type="presOf" srcId="{3DD9DFD0-DBD8-486F-9FB4-ECD316F48C06}" destId="{1C5E3A1B-7EA9-4177-AEA8-D9AD0CAD0ACE}" srcOrd="0" destOrd="0" presId="urn:diagrams.loki3.com/BracketList+Icon"/>
    <dgm:cxn modelId="{854FCBC3-4390-4D48-A05B-132B90770312}" type="presOf" srcId="{078EDED5-81A2-4289-AF94-1A05807B0360}" destId="{FEF66A4A-1085-4C29-8F10-C8656BBA733E}" srcOrd="0" destOrd="5" presId="urn:diagrams.loki3.com/BracketList+Icon"/>
    <dgm:cxn modelId="{620441DC-B56C-4912-AC0C-FA557546B574}" srcId="{440CF403-D624-426F-AFB6-0D0C500022C1}" destId="{674A4121-10A5-49F8-BE3D-19788975395A}" srcOrd="0" destOrd="0" parTransId="{F8A27185-4135-4BB4-BD75-95A36C397AB1}" sibTransId="{5BE10D9A-6F1C-4A50-837A-67BF68EB2792}"/>
    <dgm:cxn modelId="{C6D7E863-5E47-44CC-A9BE-446FF43345F8}" srcId="{51C16A33-18ED-4D3D-9D8A-7D385DA03E05}" destId="{209C884E-57C9-422E-9BD2-50971E935D36}" srcOrd="0" destOrd="0" parTransId="{4881AFD4-B7F1-4BF8-B79B-E78084ABEB89}" sibTransId="{FF9227FE-C021-4281-8105-481B0062AAE2}"/>
    <dgm:cxn modelId="{95CEBB04-7375-4C7C-881B-301696FCB2B5}" srcId="{51C16A33-18ED-4D3D-9D8A-7D385DA03E05}" destId="{00912928-4AED-4F41-9627-488CD70ADFE0}" srcOrd="4" destOrd="0" parTransId="{C04577E5-CB08-4AF0-BC79-A6974623821E}" sibTransId="{794DF9B9-B0E6-46CD-ADE2-34A941F3DFC2}"/>
    <dgm:cxn modelId="{495516E3-D8E2-4738-AA5F-C048F32670A1}" srcId="{3DD9DFD0-DBD8-486F-9FB4-ECD316F48C06}" destId="{A0EE750D-230C-40B5-91CA-79F777286873}" srcOrd="1" destOrd="0" parTransId="{AE75C050-808D-4DFC-901B-64425427F0AF}" sibTransId="{6FA84C20-635C-481B-8E32-1DAA84398BCE}"/>
    <dgm:cxn modelId="{1B6018DE-317D-4CE3-AE64-8959656037B8}" srcId="{51C16A33-18ED-4D3D-9D8A-7D385DA03E05}" destId="{319D4A59-44F2-42B9-8920-E2DDC2038BC0}" srcOrd="2" destOrd="0" parTransId="{B5D96439-DB2E-4140-A3A8-CD9B624488AD}" sibTransId="{96C3DEC7-BE61-4811-8806-26F0763B8F20}"/>
    <dgm:cxn modelId="{C113AA65-64C8-4B8E-8344-0787F24E8E8A}" srcId="{3DD9DFD0-DBD8-486F-9FB4-ECD316F48C06}" destId="{6272BB28-1A98-4746-B241-D0CAE2B8643B}" srcOrd="0" destOrd="0" parTransId="{4A2D334B-F7D2-47F9-9F8F-299976411DC0}" sibTransId="{8B31C601-D31F-4CF9-9587-C6B737D8304E}"/>
    <dgm:cxn modelId="{87A67917-BDE2-4682-9370-CFD065ED0D68}" type="presOf" srcId="{440CF403-D624-426F-AFB6-0D0C500022C1}" destId="{85B0A526-BB40-4CCE-A10E-C49C391C4EB7}" srcOrd="0" destOrd="0" presId="urn:diagrams.loki3.com/BracketList+Icon"/>
    <dgm:cxn modelId="{80284307-0AD9-4441-B8F3-CF3A4A79A449}" type="presOf" srcId="{BE11E477-A027-4701-9B95-356376E18568}" destId="{0C015347-7CEB-4DD5-B6C5-F74B3FE32657}" srcOrd="0" destOrd="0" presId="urn:diagrams.loki3.com/BracketList+Icon"/>
    <dgm:cxn modelId="{C7F77126-3D2D-4927-8390-814DD2B89182}" type="presOf" srcId="{5C7AD5D9-FEA6-4987-9D9E-227A2B953CC6}" destId="{A88A4C5A-A0E0-49A5-9D66-A6C30EFF97E7}" srcOrd="0" destOrd="2" presId="urn:diagrams.loki3.com/BracketList+Icon"/>
    <dgm:cxn modelId="{7CDB2D2E-ED00-4D9B-978D-571931DABC3B}" type="presParOf" srcId="{0C015347-7CEB-4DD5-B6C5-F74B3FE32657}" destId="{7B0B8F4B-73CA-4CA5-82FF-18833442A9B0}" srcOrd="0" destOrd="0" presId="urn:diagrams.loki3.com/BracketList+Icon"/>
    <dgm:cxn modelId="{5677B11B-BFBC-4455-A247-EC83C5950DDD}" type="presParOf" srcId="{7B0B8F4B-73CA-4CA5-82FF-18833442A9B0}" destId="{044CD5DB-7002-4B3F-91E4-8B7C6857A7F7}" srcOrd="0" destOrd="0" presId="urn:diagrams.loki3.com/BracketList+Icon"/>
    <dgm:cxn modelId="{ADBF22AC-53CB-4F74-AB73-B971D7346214}" type="presParOf" srcId="{7B0B8F4B-73CA-4CA5-82FF-18833442A9B0}" destId="{1BE8FC5B-F773-46ED-9824-CAA35E89C245}" srcOrd="1" destOrd="0" presId="urn:diagrams.loki3.com/BracketList+Icon"/>
    <dgm:cxn modelId="{6FFA8B1D-BECD-43E0-A9AC-A088E6E67521}" type="presParOf" srcId="{7B0B8F4B-73CA-4CA5-82FF-18833442A9B0}" destId="{CE9E0D84-EBB0-4838-94AA-9ECF4889C5BE}" srcOrd="2" destOrd="0" presId="urn:diagrams.loki3.com/BracketList+Icon"/>
    <dgm:cxn modelId="{516001C2-D4F0-4895-B8A2-9768F21D76AC}" type="presParOf" srcId="{7B0B8F4B-73CA-4CA5-82FF-18833442A9B0}" destId="{FEF66A4A-1085-4C29-8F10-C8656BBA733E}" srcOrd="3" destOrd="0" presId="urn:diagrams.loki3.com/BracketList+Icon"/>
    <dgm:cxn modelId="{3B398738-30FB-404A-AFBF-166F1CC596B5}" type="presParOf" srcId="{0C015347-7CEB-4DD5-B6C5-F74B3FE32657}" destId="{FADD5E8B-87F0-40F4-A58D-FC383EE3F5E1}" srcOrd="1" destOrd="0" presId="urn:diagrams.loki3.com/BracketList+Icon"/>
    <dgm:cxn modelId="{DFC92BCA-9444-48FA-88BA-4C01D01145AE}" type="presParOf" srcId="{0C015347-7CEB-4DD5-B6C5-F74B3FE32657}" destId="{80583DAB-9567-4200-ABD2-5223CAB80981}" srcOrd="2" destOrd="0" presId="urn:diagrams.loki3.com/BracketList+Icon"/>
    <dgm:cxn modelId="{3BAB3661-B257-4AAD-95E4-7441A7ACAE1E}" type="presParOf" srcId="{80583DAB-9567-4200-ABD2-5223CAB80981}" destId="{85B0A526-BB40-4CCE-A10E-C49C391C4EB7}" srcOrd="0" destOrd="0" presId="urn:diagrams.loki3.com/BracketList+Icon"/>
    <dgm:cxn modelId="{E1B34678-F3D0-474F-8CAC-FF9D39F49F77}" type="presParOf" srcId="{80583DAB-9567-4200-ABD2-5223CAB80981}" destId="{F73D3358-530A-4A01-B776-8BAD839CD5FC}" srcOrd="1" destOrd="0" presId="urn:diagrams.loki3.com/BracketList+Icon"/>
    <dgm:cxn modelId="{628F46A6-E3D7-4967-8493-9FEDD85E22A7}" type="presParOf" srcId="{80583DAB-9567-4200-ABD2-5223CAB80981}" destId="{F54E6737-0312-4D80-91E5-F2DAAC52554C}" srcOrd="2" destOrd="0" presId="urn:diagrams.loki3.com/BracketList+Icon"/>
    <dgm:cxn modelId="{DB770572-6442-4CBD-80E5-64CEEFDF356F}" type="presParOf" srcId="{80583DAB-9567-4200-ABD2-5223CAB80981}" destId="{1EAB8E93-6BB3-4146-B761-55EB8DD8F920}" srcOrd="3" destOrd="0" presId="urn:diagrams.loki3.com/BracketList+Icon"/>
    <dgm:cxn modelId="{0348C36D-9A28-4EAE-85DB-8A02ED962DF4}" type="presParOf" srcId="{0C015347-7CEB-4DD5-B6C5-F74B3FE32657}" destId="{6BB5ED26-F03C-4A23-AA7A-0DA82F8F1B4C}" srcOrd="3" destOrd="0" presId="urn:diagrams.loki3.com/BracketList+Icon"/>
    <dgm:cxn modelId="{9DB19F8C-46C0-4BBB-A1D9-D2B3AD3C001B}" type="presParOf" srcId="{0C015347-7CEB-4DD5-B6C5-F74B3FE32657}" destId="{6CD472D1-F194-478F-A96A-BA7DECCCE443}" srcOrd="4" destOrd="0" presId="urn:diagrams.loki3.com/BracketList+Icon"/>
    <dgm:cxn modelId="{5321F7C7-5033-43D0-B94A-BA74933F87D2}" type="presParOf" srcId="{6CD472D1-F194-478F-A96A-BA7DECCCE443}" destId="{1C5E3A1B-7EA9-4177-AEA8-D9AD0CAD0ACE}" srcOrd="0" destOrd="0" presId="urn:diagrams.loki3.com/BracketList+Icon"/>
    <dgm:cxn modelId="{F03B1FDC-DFD4-4EF4-B9F9-77A176108C16}" type="presParOf" srcId="{6CD472D1-F194-478F-A96A-BA7DECCCE443}" destId="{424ED842-0774-48F8-AB89-717156CD237B}" srcOrd="1" destOrd="0" presId="urn:diagrams.loki3.com/BracketList+Icon"/>
    <dgm:cxn modelId="{4AA99269-ACB0-4FEA-92DE-006E9F78296F}" type="presParOf" srcId="{6CD472D1-F194-478F-A96A-BA7DECCCE443}" destId="{68A3D992-C783-4E30-B357-BB816BD3830E}" srcOrd="2" destOrd="0" presId="urn:diagrams.loki3.com/BracketList+Icon"/>
    <dgm:cxn modelId="{2FE7AF5A-FBF0-47AB-AAEF-64BD4AC107E2}" type="presParOf" srcId="{6CD472D1-F194-478F-A96A-BA7DECCCE443}" destId="{A88A4C5A-A0E0-49A5-9D66-A6C30EFF97E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945A21-44DF-4F83-A741-828EBB339002}"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tr-TR"/>
        </a:p>
      </dgm:t>
    </dgm:pt>
    <dgm:pt modelId="{5F03116B-CF6D-4AC4-B981-B2DA8222DDFF}">
      <dgm:prSet/>
      <dgm:spPr/>
      <dgm:t>
        <a:bodyPr/>
        <a:lstStyle/>
        <a:p>
          <a:pPr rtl="0"/>
          <a:r>
            <a:rPr lang="tr-TR" b="1" i="0" baseline="0" dirty="0"/>
            <a:t>1 Adet Bilgisayar Laboratuvarı</a:t>
          </a:r>
          <a:endParaRPr lang="tr-TR" dirty="0"/>
        </a:p>
      </dgm:t>
    </dgm:pt>
    <dgm:pt modelId="{83B74E0E-CBAE-4437-A77A-29FDA9F4C285}" type="sibTrans" cxnId="{325CF133-6FAB-4696-99D8-7D0E06476AAB}">
      <dgm:prSet/>
      <dgm:spPr/>
      <dgm:t>
        <a:bodyPr/>
        <a:lstStyle/>
        <a:p>
          <a:endParaRPr lang="tr-TR"/>
        </a:p>
      </dgm:t>
    </dgm:pt>
    <dgm:pt modelId="{B232276B-7FD6-46F7-A2F2-FCFC993DAFAE}" type="parTrans" cxnId="{325CF133-6FAB-4696-99D8-7D0E06476AAB}">
      <dgm:prSet/>
      <dgm:spPr/>
      <dgm:t>
        <a:bodyPr/>
        <a:lstStyle/>
        <a:p>
          <a:endParaRPr lang="tr-TR"/>
        </a:p>
      </dgm:t>
    </dgm:pt>
    <dgm:pt modelId="{1E47B91A-8F8E-4473-B068-2BB2055036CD}">
      <dgm:prSet/>
      <dgm:spPr/>
      <dgm:t>
        <a:bodyPr/>
        <a:lstStyle/>
        <a:p>
          <a:pPr rtl="0"/>
          <a:r>
            <a:rPr lang="tr-TR" b="1" i="0" baseline="0" dirty="0"/>
            <a:t>1 Adet Bilgisayar Laboratuvarı</a:t>
          </a:r>
          <a:endParaRPr lang="tr-TR" dirty="0"/>
        </a:p>
      </dgm:t>
    </dgm:pt>
    <dgm:pt modelId="{484A7F9A-BF27-405F-929B-5C843D2CC8F8}" type="parTrans" cxnId="{A8C4EC05-E885-465B-88F7-EFD3EC0E7AA4}">
      <dgm:prSet/>
      <dgm:spPr/>
      <dgm:t>
        <a:bodyPr/>
        <a:lstStyle/>
        <a:p>
          <a:endParaRPr lang="tr-TR"/>
        </a:p>
      </dgm:t>
    </dgm:pt>
    <dgm:pt modelId="{DC1CB460-0C41-44E8-8EFA-EFFB342DCFE2}" type="sibTrans" cxnId="{A8C4EC05-E885-465B-88F7-EFD3EC0E7AA4}">
      <dgm:prSet/>
      <dgm:spPr/>
      <dgm:t>
        <a:bodyPr/>
        <a:lstStyle/>
        <a:p>
          <a:endParaRPr lang="tr-TR"/>
        </a:p>
      </dgm:t>
    </dgm:pt>
    <dgm:pt modelId="{9C7CDD28-4372-4072-AB75-0B2C913AF43B}">
      <dgm:prSet/>
      <dgm:spPr/>
      <dgm:t>
        <a:bodyPr/>
        <a:lstStyle/>
        <a:p>
          <a:pPr rtl="0"/>
          <a:r>
            <a:rPr lang="tr-TR" b="1" i="0" baseline="0" dirty="0"/>
            <a:t>1 Adet Gömülü Sistemler Laboratuvarı</a:t>
          </a:r>
          <a:endParaRPr lang="tr-TR" dirty="0"/>
        </a:p>
      </dgm:t>
    </dgm:pt>
    <dgm:pt modelId="{55624B04-6906-42C8-A29C-53328D3A85A5}" type="parTrans" cxnId="{928A0007-5534-42A1-B4F6-CA43E17B06B0}">
      <dgm:prSet/>
      <dgm:spPr/>
      <dgm:t>
        <a:bodyPr/>
        <a:lstStyle/>
        <a:p>
          <a:endParaRPr lang="tr-TR"/>
        </a:p>
      </dgm:t>
    </dgm:pt>
    <dgm:pt modelId="{B351596A-5958-4901-8145-2F2E0F3B2119}" type="sibTrans" cxnId="{928A0007-5534-42A1-B4F6-CA43E17B06B0}">
      <dgm:prSet/>
      <dgm:spPr/>
      <dgm:t>
        <a:bodyPr/>
        <a:lstStyle/>
        <a:p>
          <a:endParaRPr lang="tr-TR"/>
        </a:p>
      </dgm:t>
    </dgm:pt>
    <dgm:pt modelId="{E1B0F982-3DB4-4C66-A461-A1BD379E5102}">
      <dgm:prSet/>
      <dgm:spPr/>
      <dgm:t>
        <a:bodyPr/>
        <a:lstStyle/>
        <a:p>
          <a:pPr rtl="0"/>
          <a:r>
            <a:rPr lang="tr-TR" b="1" i="0" baseline="0" dirty="0"/>
            <a:t>1 Adet Yapay Zeka Laboratuvarı</a:t>
          </a:r>
          <a:endParaRPr lang="tr-TR" dirty="0"/>
        </a:p>
      </dgm:t>
    </dgm:pt>
    <dgm:pt modelId="{53272619-4A86-47ED-A522-E64FD64D53DC}" type="parTrans" cxnId="{D4B5AE0E-627E-4987-B839-5C27E1BF7BA3}">
      <dgm:prSet/>
      <dgm:spPr/>
      <dgm:t>
        <a:bodyPr/>
        <a:lstStyle/>
        <a:p>
          <a:endParaRPr lang="tr-TR"/>
        </a:p>
      </dgm:t>
    </dgm:pt>
    <dgm:pt modelId="{514896C8-78C4-41F2-A35F-1CC3E586D6D0}" type="sibTrans" cxnId="{D4B5AE0E-627E-4987-B839-5C27E1BF7BA3}">
      <dgm:prSet/>
      <dgm:spPr/>
      <dgm:t>
        <a:bodyPr/>
        <a:lstStyle/>
        <a:p>
          <a:endParaRPr lang="tr-TR"/>
        </a:p>
      </dgm:t>
    </dgm:pt>
    <dgm:pt modelId="{96ED46A1-5597-4702-A279-210A4CD3C6D9}">
      <dgm:prSet/>
      <dgm:spPr/>
      <dgm:t>
        <a:bodyPr/>
        <a:lstStyle/>
        <a:p>
          <a:pPr rtl="0"/>
          <a:r>
            <a:rPr lang="tr-TR" b="1" i="0" baseline="0" dirty="0"/>
            <a:t>1 Adet Ölçme ve Devre Laboratuvarı</a:t>
          </a:r>
          <a:endParaRPr lang="tr-TR" dirty="0"/>
        </a:p>
      </dgm:t>
    </dgm:pt>
    <dgm:pt modelId="{FA79AA70-83A5-4F1E-BF43-72304F65EC99}" type="parTrans" cxnId="{630CC5EE-2461-4416-B8A5-F240CB38699B}">
      <dgm:prSet/>
      <dgm:spPr/>
      <dgm:t>
        <a:bodyPr/>
        <a:lstStyle/>
        <a:p>
          <a:endParaRPr lang="tr-TR"/>
        </a:p>
      </dgm:t>
    </dgm:pt>
    <dgm:pt modelId="{4DA2C4D4-3FEC-4E77-931E-DCF9610325BB}" type="sibTrans" cxnId="{630CC5EE-2461-4416-B8A5-F240CB38699B}">
      <dgm:prSet/>
      <dgm:spPr/>
      <dgm:t>
        <a:bodyPr/>
        <a:lstStyle/>
        <a:p>
          <a:endParaRPr lang="tr-TR"/>
        </a:p>
      </dgm:t>
    </dgm:pt>
    <dgm:pt modelId="{AD27DB6C-6E9E-4BFD-BD75-4B59D2A79C7D}">
      <dgm:prSet/>
      <dgm:spPr/>
      <dgm:t>
        <a:bodyPr/>
        <a:lstStyle/>
        <a:p>
          <a:pPr rtl="0"/>
          <a:r>
            <a:rPr lang="tr-TR" b="1" i="0" baseline="0" dirty="0"/>
            <a:t>1 Adet Bilişim Laboratuvarı</a:t>
          </a:r>
          <a:endParaRPr lang="tr-TR" dirty="0"/>
        </a:p>
      </dgm:t>
    </dgm:pt>
    <dgm:pt modelId="{C7F4C70F-1677-4843-843D-55CA63999800}" type="parTrans" cxnId="{8D175C7D-157D-4F2B-AD2E-EBB2937CC265}">
      <dgm:prSet/>
      <dgm:spPr/>
      <dgm:t>
        <a:bodyPr/>
        <a:lstStyle/>
        <a:p>
          <a:endParaRPr lang="tr-TR"/>
        </a:p>
      </dgm:t>
    </dgm:pt>
    <dgm:pt modelId="{0B184914-5529-4192-A628-D415E4B6A32A}" type="sibTrans" cxnId="{8D175C7D-157D-4F2B-AD2E-EBB2937CC265}">
      <dgm:prSet/>
      <dgm:spPr/>
      <dgm:t>
        <a:bodyPr/>
        <a:lstStyle/>
        <a:p>
          <a:endParaRPr lang="tr-TR"/>
        </a:p>
      </dgm:t>
    </dgm:pt>
    <dgm:pt modelId="{69704841-9DF0-4332-8A1D-8F9C47FD1A43}" type="pres">
      <dgm:prSet presAssocID="{00945A21-44DF-4F83-A741-828EBB339002}" presName="diagram" presStyleCnt="0">
        <dgm:presLayoutVars>
          <dgm:dir/>
          <dgm:resizeHandles val="exact"/>
        </dgm:presLayoutVars>
      </dgm:prSet>
      <dgm:spPr/>
      <dgm:t>
        <a:bodyPr/>
        <a:lstStyle/>
        <a:p>
          <a:endParaRPr lang="tr-TR"/>
        </a:p>
      </dgm:t>
    </dgm:pt>
    <dgm:pt modelId="{54AE136B-5ABB-4002-ADC0-7DA210E9C668}" type="pres">
      <dgm:prSet presAssocID="{5F03116B-CF6D-4AC4-B981-B2DA8222DDFF}" presName="node" presStyleLbl="node1" presStyleIdx="0" presStyleCnt="6" custAng="10800000" custFlipVert="1" custScaleX="100000" custScaleY="14004" custLinFactNeighborX="-2916" custLinFactNeighborY="-32874">
        <dgm:presLayoutVars>
          <dgm:bulletEnabled val="1"/>
        </dgm:presLayoutVars>
      </dgm:prSet>
      <dgm:spPr/>
      <dgm:t>
        <a:bodyPr/>
        <a:lstStyle/>
        <a:p>
          <a:endParaRPr lang="tr-TR"/>
        </a:p>
      </dgm:t>
    </dgm:pt>
    <dgm:pt modelId="{F709D4FA-8546-4E77-AE42-901FA77E237E}" type="pres">
      <dgm:prSet presAssocID="{83B74E0E-CBAE-4437-A77A-29FDA9F4C285}" presName="sibTrans" presStyleCnt="0"/>
      <dgm:spPr/>
    </dgm:pt>
    <dgm:pt modelId="{4474B557-2B5B-494C-A876-8BAD2E239865}" type="pres">
      <dgm:prSet presAssocID="{1E47B91A-8F8E-4473-B068-2BB2055036CD}" presName="node" presStyleLbl="node1" presStyleIdx="1" presStyleCnt="6" custAng="10800000" custFlipVert="1" custScaleX="100000" custScaleY="14004" custLinFactNeighborX="-2916" custLinFactNeighborY="-32874">
        <dgm:presLayoutVars>
          <dgm:bulletEnabled val="1"/>
        </dgm:presLayoutVars>
      </dgm:prSet>
      <dgm:spPr/>
      <dgm:t>
        <a:bodyPr/>
        <a:lstStyle/>
        <a:p>
          <a:endParaRPr lang="tr-TR"/>
        </a:p>
      </dgm:t>
    </dgm:pt>
    <dgm:pt modelId="{B1E41D33-939F-4237-9401-5B362A468924}" type="pres">
      <dgm:prSet presAssocID="{DC1CB460-0C41-44E8-8EFA-EFFB342DCFE2}" presName="sibTrans" presStyleCnt="0"/>
      <dgm:spPr/>
    </dgm:pt>
    <dgm:pt modelId="{93F6E4E8-0E30-4CCF-BB0D-4D8D47980F20}" type="pres">
      <dgm:prSet presAssocID="{9C7CDD28-4372-4072-AB75-0B2C913AF43B}" presName="node" presStyleLbl="node1" presStyleIdx="2" presStyleCnt="6" custAng="10800000" custFlipVert="1" custScaleX="100000" custScaleY="14004" custLinFactNeighborX="-2916" custLinFactNeighborY="-32874">
        <dgm:presLayoutVars>
          <dgm:bulletEnabled val="1"/>
        </dgm:presLayoutVars>
      </dgm:prSet>
      <dgm:spPr/>
      <dgm:t>
        <a:bodyPr/>
        <a:lstStyle/>
        <a:p>
          <a:endParaRPr lang="tr-TR"/>
        </a:p>
      </dgm:t>
    </dgm:pt>
    <dgm:pt modelId="{4D471DA9-D2A4-4554-BF95-B4F6BE26BA8A}" type="pres">
      <dgm:prSet presAssocID="{B351596A-5958-4901-8145-2F2E0F3B2119}" presName="sibTrans" presStyleCnt="0"/>
      <dgm:spPr/>
    </dgm:pt>
    <dgm:pt modelId="{340F0709-6440-4BC4-B19F-E553CB8C7C92}" type="pres">
      <dgm:prSet presAssocID="{E1B0F982-3DB4-4C66-A461-A1BD379E5102}" presName="node" presStyleLbl="node1" presStyleIdx="3" presStyleCnt="6" custAng="10800000" custFlipVert="1" custScaleX="100000" custScaleY="14004" custLinFactNeighborX="-2916" custLinFactNeighborY="-32874">
        <dgm:presLayoutVars>
          <dgm:bulletEnabled val="1"/>
        </dgm:presLayoutVars>
      </dgm:prSet>
      <dgm:spPr/>
      <dgm:t>
        <a:bodyPr/>
        <a:lstStyle/>
        <a:p>
          <a:endParaRPr lang="tr-TR"/>
        </a:p>
      </dgm:t>
    </dgm:pt>
    <dgm:pt modelId="{8AE7C860-0C71-4429-9FEF-59C4CC3E8A13}" type="pres">
      <dgm:prSet presAssocID="{514896C8-78C4-41F2-A35F-1CC3E586D6D0}" presName="sibTrans" presStyleCnt="0"/>
      <dgm:spPr/>
    </dgm:pt>
    <dgm:pt modelId="{67970BD9-7899-4A86-AD81-E5D89B4A7206}" type="pres">
      <dgm:prSet presAssocID="{96ED46A1-5597-4702-A279-210A4CD3C6D9}" presName="node" presStyleLbl="node1" presStyleIdx="4" presStyleCnt="6" custAng="10800000" custFlipVert="1" custScaleX="100000" custScaleY="14004" custLinFactNeighborX="-2916" custLinFactNeighborY="-32874">
        <dgm:presLayoutVars>
          <dgm:bulletEnabled val="1"/>
        </dgm:presLayoutVars>
      </dgm:prSet>
      <dgm:spPr/>
      <dgm:t>
        <a:bodyPr/>
        <a:lstStyle/>
        <a:p>
          <a:endParaRPr lang="tr-TR"/>
        </a:p>
      </dgm:t>
    </dgm:pt>
    <dgm:pt modelId="{67A15680-12A7-4C84-8912-5A181FC01DD0}" type="pres">
      <dgm:prSet presAssocID="{4DA2C4D4-3FEC-4E77-931E-DCF9610325BB}" presName="sibTrans" presStyleCnt="0"/>
      <dgm:spPr/>
    </dgm:pt>
    <dgm:pt modelId="{DDD8D238-A524-46AC-960E-4DD60623BA27}" type="pres">
      <dgm:prSet presAssocID="{AD27DB6C-6E9E-4BFD-BD75-4B59D2A79C7D}" presName="node" presStyleLbl="node1" presStyleIdx="5" presStyleCnt="6" custAng="10800000" custFlipVert="1" custScaleX="100000" custScaleY="14004" custLinFactNeighborX="-2916" custLinFactNeighborY="-32874">
        <dgm:presLayoutVars>
          <dgm:bulletEnabled val="1"/>
        </dgm:presLayoutVars>
      </dgm:prSet>
      <dgm:spPr/>
      <dgm:t>
        <a:bodyPr/>
        <a:lstStyle/>
        <a:p>
          <a:endParaRPr lang="tr-TR"/>
        </a:p>
      </dgm:t>
    </dgm:pt>
  </dgm:ptLst>
  <dgm:cxnLst>
    <dgm:cxn modelId="{630CC5EE-2461-4416-B8A5-F240CB38699B}" srcId="{00945A21-44DF-4F83-A741-828EBB339002}" destId="{96ED46A1-5597-4702-A279-210A4CD3C6D9}" srcOrd="4" destOrd="0" parTransId="{FA79AA70-83A5-4F1E-BF43-72304F65EC99}" sibTransId="{4DA2C4D4-3FEC-4E77-931E-DCF9610325BB}"/>
    <dgm:cxn modelId="{A8C4EC05-E885-465B-88F7-EFD3EC0E7AA4}" srcId="{00945A21-44DF-4F83-A741-828EBB339002}" destId="{1E47B91A-8F8E-4473-B068-2BB2055036CD}" srcOrd="1" destOrd="0" parTransId="{484A7F9A-BF27-405F-929B-5C843D2CC8F8}" sibTransId="{DC1CB460-0C41-44E8-8EFA-EFFB342DCFE2}"/>
    <dgm:cxn modelId="{325CF133-6FAB-4696-99D8-7D0E06476AAB}" srcId="{00945A21-44DF-4F83-A741-828EBB339002}" destId="{5F03116B-CF6D-4AC4-B981-B2DA8222DDFF}" srcOrd="0" destOrd="0" parTransId="{B232276B-7FD6-46F7-A2F2-FCFC993DAFAE}" sibTransId="{83B74E0E-CBAE-4437-A77A-29FDA9F4C285}"/>
    <dgm:cxn modelId="{B40714AE-3552-4D94-A20A-DA2CBF2A87DB}" type="presOf" srcId="{00945A21-44DF-4F83-A741-828EBB339002}" destId="{69704841-9DF0-4332-8A1D-8F9C47FD1A43}" srcOrd="0" destOrd="0" presId="urn:microsoft.com/office/officeart/2005/8/layout/default#1"/>
    <dgm:cxn modelId="{2745580B-4DFD-4B16-A6D3-94DC5CDD7CA0}" type="presOf" srcId="{AD27DB6C-6E9E-4BFD-BD75-4B59D2A79C7D}" destId="{DDD8D238-A524-46AC-960E-4DD60623BA27}" srcOrd="0" destOrd="0" presId="urn:microsoft.com/office/officeart/2005/8/layout/default#1"/>
    <dgm:cxn modelId="{F121C491-CC5E-4AC6-906F-6CE4ECAD5C78}" type="presOf" srcId="{5F03116B-CF6D-4AC4-B981-B2DA8222DDFF}" destId="{54AE136B-5ABB-4002-ADC0-7DA210E9C668}" srcOrd="0" destOrd="0" presId="urn:microsoft.com/office/officeart/2005/8/layout/default#1"/>
    <dgm:cxn modelId="{8D175C7D-157D-4F2B-AD2E-EBB2937CC265}" srcId="{00945A21-44DF-4F83-A741-828EBB339002}" destId="{AD27DB6C-6E9E-4BFD-BD75-4B59D2A79C7D}" srcOrd="5" destOrd="0" parTransId="{C7F4C70F-1677-4843-843D-55CA63999800}" sibTransId="{0B184914-5529-4192-A628-D415E4B6A32A}"/>
    <dgm:cxn modelId="{F6DD5E5C-D7D2-45DD-9771-E714D3866F8C}" type="presOf" srcId="{9C7CDD28-4372-4072-AB75-0B2C913AF43B}" destId="{93F6E4E8-0E30-4CCF-BB0D-4D8D47980F20}" srcOrd="0" destOrd="0" presId="urn:microsoft.com/office/officeart/2005/8/layout/default#1"/>
    <dgm:cxn modelId="{D4B5AE0E-627E-4987-B839-5C27E1BF7BA3}" srcId="{00945A21-44DF-4F83-A741-828EBB339002}" destId="{E1B0F982-3DB4-4C66-A461-A1BD379E5102}" srcOrd="3" destOrd="0" parTransId="{53272619-4A86-47ED-A522-E64FD64D53DC}" sibTransId="{514896C8-78C4-41F2-A35F-1CC3E586D6D0}"/>
    <dgm:cxn modelId="{7629C62D-5426-4B62-88FE-2A83F980EC49}" type="presOf" srcId="{E1B0F982-3DB4-4C66-A461-A1BD379E5102}" destId="{340F0709-6440-4BC4-B19F-E553CB8C7C92}" srcOrd="0" destOrd="0" presId="urn:microsoft.com/office/officeart/2005/8/layout/default#1"/>
    <dgm:cxn modelId="{928A0007-5534-42A1-B4F6-CA43E17B06B0}" srcId="{00945A21-44DF-4F83-A741-828EBB339002}" destId="{9C7CDD28-4372-4072-AB75-0B2C913AF43B}" srcOrd="2" destOrd="0" parTransId="{55624B04-6906-42C8-A29C-53328D3A85A5}" sibTransId="{B351596A-5958-4901-8145-2F2E0F3B2119}"/>
    <dgm:cxn modelId="{32A4B8ED-A92E-43FD-91E9-FE7EA001B511}" type="presOf" srcId="{96ED46A1-5597-4702-A279-210A4CD3C6D9}" destId="{67970BD9-7899-4A86-AD81-E5D89B4A7206}" srcOrd="0" destOrd="0" presId="urn:microsoft.com/office/officeart/2005/8/layout/default#1"/>
    <dgm:cxn modelId="{E086EFB8-48BE-4AA9-8D05-2B31D5002AFB}" type="presOf" srcId="{1E47B91A-8F8E-4473-B068-2BB2055036CD}" destId="{4474B557-2B5B-494C-A876-8BAD2E239865}" srcOrd="0" destOrd="0" presId="urn:microsoft.com/office/officeart/2005/8/layout/default#1"/>
    <dgm:cxn modelId="{CCD00E8C-FA2E-480E-89BE-4929ACBC9C41}" type="presParOf" srcId="{69704841-9DF0-4332-8A1D-8F9C47FD1A43}" destId="{54AE136B-5ABB-4002-ADC0-7DA210E9C668}" srcOrd="0" destOrd="0" presId="urn:microsoft.com/office/officeart/2005/8/layout/default#1"/>
    <dgm:cxn modelId="{260067DF-5718-4147-8F7C-83CB56198200}" type="presParOf" srcId="{69704841-9DF0-4332-8A1D-8F9C47FD1A43}" destId="{F709D4FA-8546-4E77-AE42-901FA77E237E}" srcOrd="1" destOrd="0" presId="urn:microsoft.com/office/officeart/2005/8/layout/default#1"/>
    <dgm:cxn modelId="{F608830F-67D6-414C-B0B5-9D9BF4C3F7F3}" type="presParOf" srcId="{69704841-9DF0-4332-8A1D-8F9C47FD1A43}" destId="{4474B557-2B5B-494C-A876-8BAD2E239865}" srcOrd="2" destOrd="0" presId="urn:microsoft.com/office/officeart/2005/8/layout/default#1"/>
    <dgm:cxn modelId="{741CA286-E765-4018-9B75-97137D06CE6B}" type="presParOf" srcId="{69704841-9DF0-4332-8A1D-8F9C47FD1A43}" destId="{B1E41D33-939F-4237-9401-5B362A468924}" srcOrd="3" destOrd="0" presId="urn:microsoft.com/office/officeart/2005/8/layout/default#1"/>
    <dgm:cxn modelId="{F4A24CC1-75CE-4177-A4A6-2871A67664F5}" type="presParOf" srcId="{69704841-9DF0-4332-8A1D-8F9C47FD1A43}" destId="{93F6E4E8-0E30-4CCF-BB0D-4D8D47980F20}" srcOrd="4" destOrd="0" presId="urn:microsoft.com/office/officeart/2005/8/layout/default#1"/>
    <dgm:cxn modelId="{6936D589-E898-4C6A-AD69-CACD705B95BD}" type="presParOf" srcId="{69704841-9DF0-4332-8A1D-8F9C47FD1A43}" destId="{4D471DA9-D2A4-4554-BF95-B4F6BE26BA8A}" srcOrd="5" destOrd="0" presId="urn:microsoft.com/office/officeart/2005/8/layout/default#1"/>
    <dgm:cxn modelId="{4C0D2C31-C98B-4CA6-8C1C-8FB3C7E2C83D}" type="presParOf" srcId="{69704841-9DF0-4332-8A1D-8F9C47FD1A43}" destId="{340F0709-6440-4BC4-B19F-E553CB8C7C92}" srcOrd="6" destOrd="0" presId="urn:microsoft.com/office/officeart/2005/8/layout/default#1"/>
    <dgm:cxn modelId="{625A2AB0-9315-4F7D-B4F9-92F55D1FFAB1}" type="presParOf" srcId="{69704841-9DF0-4332-8A1D-8F9C47FD1A43}" destId="{8AE7C860-0C71-4429-9FEF-59C4CC3E8A13}" srcOrd="7" destOrd="0" presId="urn:microsoft.com/office/officeart/2005/8/layout/default#1"/>
    <dgm:cxn modelId="{0C0F4DB8-F8C0-41CA-80A8-5F9F2BD64016}" type="presParOf" srcId="{69704841-9DF0-4332-8A1D-8F9C47FD1A43}" destId="{67970BD9-7899-4A86-AD81-E5D89B4A7206}" srcOrd="8" destOrd="0" presId="urn:microsoft.com/office/officeart/2005/8/layout/default#1"/>
    <dgm:cxn modelId="{82F4249D-883F-45A0-91BA-F7322EE5685A}" type="presParOf" srcId="{69704841-9DF0-4332-8A1D-8F9C47FD1A43}" destId="{67A15680-12A7-4C84-8912-5A181FC01DD0}" srcOrd="9" destOrd="0" presId="urn:microsoft.com/office/officeart/2005/8/layout/default#1"/>
    <dgm:cxn modelId="{317D1337-F570-4769-83E5-6CD3A160B107}" type="presParOf" srcId="{69704841-9DF0-4332-8A1D-8F9C47FD1A43}" destId="{DDD8D238-A524-46AC-960E-4DD60623BA2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A8D8-7192-4E19-8E71-19A26F7F2809}">
      <dsp:nvSpPr>
        <dsp:cNvPr id="0" name=""/>
        <dsp:cNvSpPr/>
      </dsp:nvSpPr>
      <dsp:spPr>
        <a:xfrm rot="16200000">
          <a:off x="-174708"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tr-TR" sz="1600" kern="1200" dirty="0"/>
            <a:t>1994 yılında bölüm kurulmuştur.</a:t>
          </a:r>
        </a:p>
      </dsp:txBody>
      <dsp:txXfrm rot="5400000">
        <a:off x="972" y="575505"/>
        <a:ext cx="2526171" cy="1726519"/>
      </dsp:txXfrm>
    </dsp:sp>
    <dsp:sp modelId="{04446250-548E-411D-B311-2AAA251E364E}">
      <dsp:nvSpPr>
        <dsp:cNvPr id="0" name=""/>
        <dsp:cNvSpPr/>
      </dsp:nvSpPr>
      <dsp:spPr>
        <a:xfrm rot="16200000">
          <a:off x="2540925"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tr-TR" sz="1600" kern="1200" dirty="0"/>
            <a:t>2005 yılında ilk öğrenciler alındı.</a:t>
          </a:r>
        </a:p>
      </dsp:txBody>
      <dsp:txXfrm rot="5400000">
        <a:off x="2716605" y="575505"/>
        <a:ext cx="2526171" cy="1726519"/>
      </dsp:txXfrm>
    </dsp:sp>
    <dsp:sp modelId="{3C7CB83A-4A16-44B3-8206-7FF3CFFAEE02}">
      <dsp:nvSpPr>
        <dsp:cNvPr id="0" name=""/>
        <dsp:cNvSpPr/>
      </dsp:nvSpPr>
      <dsp:spPr>
        <a:xfrm rot="16200000">
          <a:off x="5256559"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l" defTabSz="711200" rtl="0">
            <a:lnSpc>
              <a:spcPct val="90000"/>
            </a:lnSpc>
            <a:spcBef>
              <a:spcPct val="0"/>
            </a:spcBef>
            <a:spcAft>
              <a:spcPct val="35000"/>
            </a:spcAft>
          </a:pPr>
          <a:r>
            <a:rPr lang="tr-TR" sz="1600" b="1" kern="1200" dirty="0"/>
            <a:t>Akademik Personel</a:t>
          </a:r>
          <a:endParaRPr lang="tr-TR" sz="1600" kern="1200" dirty="0"/>
        </a:p>
        <a:p>
          <a:pPr marL="171450" lvl="1" indent="-171450" algn="l" defTabSz="711200" rtl="0">
            <a:lnSpc>
              <a:spcPct val="90000"/>
            </a:lnSpc>
            <a:spcBef>
              <a:spcPct val="0"/>
            </a:spcBef>
            <a:spcAft>
              <a:spcPct val="15000"/>
            </a:spcAft>
            <a:buChar char="••"/>
          </a:pPr>
          <a:r>
            <a:rPr lang="tr-TR" sz="1600" kern="1200" dirty="0" smtClean="0"/>
            <a:t>4</a:t>
          </a:r>
          <a:r>
            <a:rPr lang="en-US" sz="1600" kern="1200" dirty="0" smtClean="0"/>
            <a:t> </a:t>
          </a:r>
          <a:r>
            <a:rPr lang="en-US" sz="1600" kern="1200" dirty="0" err="1"/>
            <a:t>Doçent</a:t>
          </a:r>
          <a:endParaRPr lang="tr-TR" sz="1600" kern="1200" dirty="0"/>
        </a:p>
        <a:p>
          <a:pPr marL="171450" lvl="1" indent="-171450" algn="l" defTabSz="711200" rtl="0">
            <a:lnSpc>
              <a:spcPct val="90000"/>
            </a:lnSpc>
            <a:spcBef>
              <a:spcPct val="0"/>
            </a:spcBef>
            <a:spcAft>
              <a:spcPct val="15000"/>
            </a:spcAft>
            <a:buChar char="••"/>
          </a:pPr>
          <a:r>
            <a:rPr lang="tr-TR" sz="1600" kern="1200" dirty="0" smtClean="0"/>
            <a:t>4</a:t>
          </a:r>
          <a:r>
            <a:rPr lang="en-US" sz="1600" kern="1200" dirty="0" smtClean="0"/>
            <a:t> </a:t>
          </a:r>
          <a:r>
            <a:rPr lang="tr-TR" sz="1600" kern="1200" dirty="0"/>
            <a:t>Dr. Öğretim Üyesi</a:t>
          </a:r>
        </a:p>
        <a:p>
          <a:pPr marL="171450" lvl="1" indent="-171450" algn="l" defTabSz="711200" rtl="0">
            <a:lnSpc>
              <a:spcPct val="90000"/>
            </a:lnSpc>
            <a:spcBef>
              <a:spcPct val="0"/>
            </a:spcBef>
            <a:spcAft>
              <a:spcPct val="15000"/>
            </a:spcAft>
            <a:buChar char="••"/>
          </a:pPr>
          <a:r>
            <a:rPr lang="en-US" sz="1600" kern="1200" dirty="0"/>
            <a:t>9</a:t>
          </a:r>
          <a:r>
            <a:rPr lang="tr-TR" sz="1600" kern="1200" dirty="0"/>
            <a:t> Araştırma Görevlisi</a:t>
          </a:r>
        </a:p>
      </dsp:txBody>
      <dsp:txXfrm rot="5400000">
        <a:off x="5432239" y="575505"/>
        <a:ext cx="2526171" cy="172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CD5DB-7002-4B3F-91E4-8B7C6857A7F7}">
      <dsp:nvSpPr>
        <dsp:cNvPr id="0" name=""/>
        <dsp:cNvSpPr/>
      </dsp:nvSpPr>
      <dsp:spPr>
        <a:xfrm>
          <a:off x="3037" y="991802"/>
          <a:ext cx="1900758" cy="51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tr-TR" sz="1300" kern="1200" dirty="0" err="1"/>
            <a:t>Erasmus</a:t>
          </a:r>
          <a:r>
            <a:rPr lang="tr-TR" sz="1300" kern="1200" dirty="0"/>
            <a:t>+ Programı İle Yurtdışında Eğitim</a:t>
          </a:r>
        </a:p>
      </dsp:txBody>
      <dsp:txXfrm>
        <a:off x="3037" y="991802"/>
        <a:ext cx="1900758" cy="519871"/>
      </dsp:txXfrm>
    </dsp:sp>
    <dsp:sp modelId="{1BE8FC5B-F773-46ED-9824-CAA35E89C245}">
      <dsp:nvSpPr>
        <dsp:cNvPr id="0" name=""/>
        <dsp:cNvSpPr/>
      </dsp:nvSpPr>
      <dsp:spPr>
        <a:xfrm>
          <a:off x="1903795" y="83412"/>
          <a:ext cx="403204" cy="233665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66A4A-1085-4C29-8F10-C8656BBA733E}">
      <dsp:nvSpPr>
        <dsp:cNvPr id="0" name=""/>
        <dsp:cNvSpPr/>
      </dsp:nvSpPr>
      <dsp:spPr>
        <a:xfrm>
          <a:off x="2459060" y="58937"/>
          <a:ext cx="5170061" cy="23856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u="none" kern="1200" dirty="0"/>
            <a:t>UNIVERSIDAD DE CANTABRIA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UNIVERSIDAD DE CASTILLA-LA MANCHA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VENTSPILS UNIVERSITY COLLEGE (Letonya)</a:t>
          </a:r>
          <a:endParaRPr lang="tr-TR" sz="1300" kern="1200" dirty="0"/>
        </a:p>
        <a:p>
          <a:pPr marL="114300" lvl="1" indent="-114300" algn="l" defTabSz="577850">
            <a:lnSpc>
              <a:spcPct val="90000"/>
            </a:lnSpc>
            <a:spcBef>
              <a:spcPct val="0"/>
            </a:spcBef>
            <a:spcAft>
              <a:spcPct val="15000"/>
            </a:spcAft>
            <a:buChar char="••"/>
          </a:pPr>
          <a:r>
            <a:rPr lang="en-US" sz="1300" b="0" i="0" u="none" kern="1200" dirty="0"/>
            <a:t>BUDAPES UNIVERSITY OF TECHNOLOGY AND ECONOMICS</a:t>
          </a:r>
          <a:r>
            <a:rPr lang="tr-TR" sz="1300" b="0" i="0" u="none" kern="1200" dirty="0"/>
            <a:t> (Macaristan)</a:t>
          </a:r>
          <a:endParaRPr lang="tr-TR" sz="1300" kern="1200" dirty="0"/>
        </a:p>
        <a:p>
          <a:pPr marL="114300" lvl="1" indent="-114300" algn="l" defTabSz="577850">
            <a:lnSpc>
              <a:spcPct val="90000"/>
            </a:lnSpc>
            <a:spcBef>
              <a:spcPct val="0"/>
            </a:spcBef>
            <a:spcAft>
              <a:spcPct val="15000"/>
            </a:spcAft>
            <a:buChar char="••"/>
          </a:pPr>
          <a:r>
            <a:rPr lang="tr-TR" sz="1300" b="0" i="0" u="none" kern="1200" dirty="0"/>
            <a:t>POLITECHNIKA OPOLSKA (Polonya)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UNIVERSITY OF BEIRA INTERIOR (Portekiz)</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(http://erasmus.dpu.edu.tr/)</a:t>
          </a:r>
        </a:p>
      </dsp:txBody>
      <dsp:txXfrm>
        <a:off x="2459060" y="58937"/>
        <a:ext cx="5170061" cy="2385601"/>
      </dsp:txXfrm>
    </dsp:sp>
    <dsp:sp modelId="{85B0A526-BB40-4CCE-A10E-C49C391C4EB7}">
      <dsp:nvSpPr>
        <dsp:cNvPr id="0" name=""/>
        <dsp:cNvSpPr/>
      </dsp:nvSpPr>
      <dsp:spPr>
        <a:xfrm>
          <a:off x="3037" y="2803537"/>
          <a:ext cx="1906348" cy="4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tr-TR" sz="1300" kern="1200" dirty="0"/>
            <a:t>Mevlana Programı İle Yurtdışında Eğitim</a:t>
          </a:r>
        </a:p>
      </dsp:txBody>
      <dsp:txXfrm>
        <a:off x="3037" y="2803537"/>
        <a:ext cx="1906348" cy="434362"/>
      </dsp:txXfrm>
    </dsp:sp>
    <dsp:sp modelId="{F73D3358-530A-4A01-B776-8BAD839CD5FC}">
      <dsp:nvSpPr>
        <dsp:cNvPr id="0" name=""/>
        <dsp:cNvSpPr/>
      </dsp:nvSpPr>
      <dsp:spPr>
        <a:xfrm>
          <a:off x="1909386" y="2491339"/>
          <a:ext cx="381269" cy="1058758"/>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B8E93-6BB3-4146-B761-55EB8DD8F920}">
      <dsp:nvSpPr>
        <dsp:cNvPr id="0" name=""/>
        <dsp:cNvSpPr/>
      </dsp:nvSpPr>
      <dsp:spPr>
        <a:xfrm>
          <a:off x="2443163" y="2491339"/>
          <a:ext cx="5185267" cy="10587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kern="1200" dirty="0"/>
            <a:t>Mevlana Değişim Programı, yurtiçinde eğitim veren yükseköğretim kurumları ile yurtdışında eğitim veren yükseköğretim kurumları arasında öğrenci ve öğretim elemanı değişimini mümkün kılan bir programdır. </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(http://mevlana.dpu.edu.tr/)</a:t>
          </a:r>
        </a:p>
      </dsp:txBody>
      <dsp:txXfrm>
        <a:off x="2443163" y="2491339"/>
        <a:ext cx="5185267" cy="1058758"/>
      </dsp:txXfrm>
    </dsp:sp>
    <dsp:sp modelId="{1C5E3A1B-7EA9-4177-AEA8-D9AD0CAD0ACE}">
      <dsp:nvSpPr>
        <dsp:cNvPr id="0" name=""/>
        <dsp:cNvSpPr/>
      </dsp:nvSpPr>
      <dsp:spPr>
        <a:xfrm>
          <a:off x="3037" y="4196563"/>
          <a:ext cx="1900758"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lvl="0" algn="r" defTabSz="577850">
            <a:lnSpc>
              <a:spcPct val="90000"/>
            </a:lnSpc>
            <a:spcBef>
              <a:spcPct val="0"/>
            </a:spcBef>
            <a:spcAft>
              <a:spcPct val="35000"/>
            </a:spcAft>
          </a:pPr>
          <a:r>
            <a:rPr lang="tr-TR" sz="1300" kern="1200" dirty="0"/>
            <a:t>Diğer İmkanlar</a:t>
          </a:r>
        </a:p>
      </dsp:txBody>
      <dsp:txXfrm>
        <a:off x="3037" y="4196563"/>
        <a:ext cx="1900758" cy="257400"/>
      </dsp:txXfrm>
    </dsp:sp>
    <dsp:sp modelId="{424ED842-0774-48F8-AB89-717156CD237B}">
      <dsp:nvSpPr>
        <dsp:cNvPr id="0" name=""/>
        <dsp:cNvSpPr/>
      </dsp:nvSpPr>
      <dsp:spPr>
        <a:xfrm>
          <a:off x="1903795" y="3611756"/>
          <a:ext cx="403892" cy="1427014"/>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A4C5A-A0E0-49A5-9D66-A6C30EFF97E7}">
      <dsp:nvSpPr>
        <dsp:cNvPr id="0" name=""/>
        <dsp:cNvSpPr/>
      </dsp:nvSpPr>
      <dsp:spPr>
        <a:xfrm>
          <a:off x="2459748" y="3596897"/>
          <a:ext cx="5170061" cy="14567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kern="1200" dirty="0"/>
            <a:t>İsteğe bağlı </a:t>
          </a:r>
          <a:r>
            <a:rPr lang="tr-TR" sz="1300" kern="1200" dirty="0" err="1"/>
            <a:t>ingilizce</a:t>
          </a:r>
          <a:r>
            <a:rPr lang="tr-TR" sz="1300" kern="1200" dirty="0"/>
            <a:t> hazırlık sınıfı ve yanında isteğe bağlı ikinci bir dil eğitimi</a:t>
          </a:r>
        </a:p>
        <a:p>
          <a:pPr marL="114300" lvl="1" indent="-114300" algn="l" defTabSz="577850">
            <a:lnSpc>
              <a:spcPct val="90000"/>
            </a:lnSpc>
            <a:spcBef>
              <a:spcPct val="0"/>
            </a:spcBef>
            <a:spcAft>
              <a:spcPct val="15000"/>
            </a:spcAft>
            <a:buChar char="••"/>
          </a:pPr>
          <a:r>
            <a:rPr lang="tr-TR" sz="1300" kern="1200" dirty="0"/>
            <a:t>Çift </a:t>
          </a:r>
          <a:r>
            <a:rPr lang="tr-TR" sz="1300" kern="1200" dirty="0" err="1"/>
            <a:t>Anadal</a:t>
          </a:r>
          <a:r>
            <a:rPr lang="tr-TR" sz="1300" kern="1200" dirty="0"/>
            <a:t> ile çift diploma</a:t>
          </a:r>
        </a:p>
        <a:p>
          <a:pPr marL="114300" lvl="1" indent="-114300" algn="l" defTabSz="577850">
            <a:lnSpc>
              <a:spcPct val="90000"/>
            </a:lnSpc>
            <a:spcBef>
              <a:spcPct val="0"/>
            </a:spcBef>
            <a:spcAft>
              <a:spcPct val="15000"/>
            </a:spcAft>
            <a:buChar char="••"/>
          </a:pPr>
          <a:r>
            <a:rPr lang="tr-TR" sz="1300" kern="1200" dirty="0"/>
            <a:t>Farabi programı</a:t>
          </a:r>
        </a:p>
        <a:p>
          <a:pPr marL="114300" lvl="1" indent="-114300" algn="l" defTabSz="577850">
            <a:lnSpc>
              <a:spcPct val="90000"/>
            </a:lnSpc>
            <a:spcBef>
              <a:spcPct val="0"/>
            </a:spcBef>
            <a:spcAft>
              <a:spcPct val="15000"/>
            </a:spcAft>
            <a:buChar char="••"/>
          </a:pPr>
          <a:r>
            <a:rPr lang="tr-TR" sz="1300" kern="1200" dirty="0"/>
            <a:t>Yatay Geçiş imkanı</a:t>
          </a:r>
        </a:p>
      </dsp:txBody>
      <dsp:txXfrm>
        <a:off x="2459748" y="3596897"/>
        <a:ext cx="5170061" cy="145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136B-5ABB-4002-ADC0-7DA210E9C668}">
      <dsp:nvSpPr>
        <dsp:cNvPr id="0" name=""/>
        <dsp:cNvSpPr/>
      </dsp:nvSpPr>
      <dsp:spPr>
        <a:xfrm rot="10800000" flipV="1">
          <a:off x="0"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Bilgisayar Laboratuvarı</a:t>
          </a:r>
          <a:endParaRPr lang="tr-TR" sz="1600" kern="1200" dirty="0"/>
        </a:p>
      </dsp:txBody>
      <dsp:txXfrm rot="-10800000">
        <a:off x="0" y="92558"/>
        <a:ext cx="4244392" cy="356630"/>
      </dsp:txXfrm>
    </dsp:sp>
    <dsp:sp modelId="{4474B557-2B5B-494C-A876-8BAD2E239865}">
      <dsp:nvSpPr>
        <dsp:cNvPr id="0" name=""/>
        <dsp:cNvSpPr/>
      </dsp:nvSpPr>
      <dsp:spPr>
        <a:xfrm rot="10800000" flipV="1">
          <a:off x="4546153"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Bilgisayar Laboratuvarı</a:t>
          </a:r>
          <a:endParaRPr lang="tr-TR" sz="1600" kern="1200" dirty="0"/>
        </a:p>
      </dsp:txBody>
      <dsp:txXfrm rot="-10800000">
        <a:off x="4546153" y="92558"/>
        <a:ext cx="4244392" cy="356630"/>
      </dsp:txXfrm>
    </dsp:sp>
    <dsp:sp modelId="{93F6E4E8-0E30-4CCF-BB0D-4D8D47980F20}">
      <dsp:nvSpPr>
        <dsp:cNvPr id="0" name=""/>
        <dsp:cNvSpPr/>
      </dsp:nvSpPr>
      <dsp:spPr>
        <a:xfrm rot="10800000" flipV="1">
          <a:off x="0"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Gömülü Sistemler Laboratuvarı</a:t>
          </a:r>
          <a:endParaRPr lang="tr-TR" sz="1600" kern="1200" dirty="0"/>
        </a:p>
      </dsp:txBody>
      <dsp:txXfrm rot="-10800000">
        <a:off x="0" y="873628"/>
        <a:ext cx="4244392" cy="356630"/>
      </dsp:txXfrm>
    </dsp:sp>
    <dsp:sp modelId="{340F0709-6440-4BC4-B19F-E553CB8C7C92}">
      <dsp:nvSpPr>
        <dsp:cNvPr id="0" name=""/>
        <dsp:cNvSpPr/>
      </dsp:nvSpPr>
      <dsp:spPr>
        <a:xfrm rot="10800000" flipV="1">
          <a:off x="4546153"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Yapay Zeka Laboratuvarı</a:t>
          </a:r>
          <a:endParaRPr lang="tr-TR" sz="1600" kern="1200" dirty="0"/>
        </a:p>
      </dsp:txBody>
      <dsp:txXfrm rot="-10800000">
        <a:off x="4546153" y="873628"/>
        <a:ext cx="4244392" cy="356630"/>
      </dsp:txXfrm>
    </dsp:sp>
    <dsp:sp modelId="{67970BD9-7899-4A86-AD81-E5D89B4A7206}">
      <dsp:nvSpPr>
        <dsp:cNvPr id="0" name=""/>
        <dsp:cNvSpPr/>
      </dsp:nvSpPr>
      <dsp:spPr>
        <a:xfrm rot="10800000" flipV="1">
          <a:off x="0"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Ölçme ve Devre Laboratuvarı</a:t>
          </a:r>
          <a:endParaRPr lang="tr-TR" sz="1600" kern="1200" dirty="0"/>
        </a:p>
      </dsp:txBody>
      <dsp:txXfrm rot="-10800000">
        <a:off x="0" y="1654698"/>
        <a:ext cx="4244392" cy="356630"/>
      </dsp:txXfrm>
    </dsp:sp>
    <dsp:sp modelId="{DDD8D238-A524-46AC-960E-4DD60623BA27}">
      <dsp:nvSpPr>
        <dsp:cNvPr id="0" name=""/>
        <dsp:cNvSpPr/>
      </dsp:nvSpPr>
      <dsp:spPr>
        <a:xfrm rot="10800000" flipV="1">
          <a:off x="4546153"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i="0" kern="1200" baseline="0" dirty="0"/>
            <a:t>1 Adet Bilişim Laboratuvarı</a:t>
          </a:r>
          <a:endParaRPr lang="tr-TR" sz="1600" kern="1200" dirty="0"/>
        </a:p>
      </dsp:txBody>
      <dsp:txXfrm rot="-10800000">
        <a:off x="4546153" y="1654698"/>
        <a:ext cx="4244392" cy="3566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A6F46-FE9C-4E93-A3AF-DAC4E110DD6F}" type="datetimeFigureOut">
              <a:rPr lang="en-US" smtClean="0"/>
              <a:t>7/23/2024</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6BDB-D192-4049-A2A4-4DD2B279021A}" type="slidenum">
              <a:rPr lang="en-US" smtClean="0"/>
              <a:t>‹#›</a:t>
            </a:fld>
            <a:endParaRPr lang="en-US"/>
          </a:p>
        </p:txBody>
      </p:sp>
    </p:spTree>
    <p:extLst>
      <p:ext uri="{BB962C8B-B14F-4D97-AF65-F5344CB8AC3E}">
        <p14:creationId xmlns:p14="http://schemas.microsoft.com/office/powerpoint/2010/main" val="243134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028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96812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39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729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768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108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729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511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25144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0278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25729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9FBF889-9486-439B-B55E-143F702D2D7A}"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5338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9FBF889-9486-439B-B55E-143F702D2D7A}"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726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BF889-9486-439B-B55E-143F702D2D7A}"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9744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50306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1305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FBF889-9486-439B-B55E-143F702D2D7A}" type="datetimeFigureOut">
              <a:rPr lang="en-US" smtClean="0"/>
              <a:t>7/23/2024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6E0067-E9F0-4D41-95CB-847825B10B08}" type="slidenum">
              <a:rPr lang="en-US" smtClean="0"/>
              <a:t>‹#›</a:t>
            </a:fld>
            <a:endParaRPr lang="en-US"/>
          </a:p>
        </p:txBody>
      </p:sp>
    </p:spTree>
    <p:extLst>
      <p:ext uri="{BB962C8B-B14F-4D97-AF65-F5344CB8AC3E}">
        <p14:creationId xmlns:p14="http://schemas.microsoft.com/office/powerpoint/2010/main" val="2019520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ilgisayar.dpu.edu.tr/tr/index/sayfa/9004/iletisim-ve-ulasim-bilgileri" TargetMode="External"/><Relationship Id="rId1" Type="http://schemas.openxmlformats.org/officeDocument/2006/relationships/slideLayout" Target="../slideLayouts/slideLayout2.xml"/><Relationship Id="rId4" Type="http://schemas.openxmlformats.org/officeDocument/2006/relationships/hyperlink" Target="https://www.google.com/maps/@39.480777,29.896972,16z?hl=tr-T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lgisayar.dpu.edu.tr/tr"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instagram.com/dpubilgmuh/"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E4F87-68D5-4DC5-8D8F-8CD1582030F4}"/>
              </a:ext>
            </a:extLst>
          </p:cNvPr>
          <p:cNvSpPr>
            <a:spLocks noGrp="1"/>
          </p:cNvSpPr>
          <p:nvPr>
            <p:ph type="ctrTitle"/>
          </p:nvPr>
        </p:nvSpPr>
        <p:spPr>
          <a:xfrm>
            <a:off x="2589212" y="539558"/>
            <a:ext cx="8915399" cy="2499402"/>
          </a:xfrm>
        </p:spPr>
        <p:txBody>
          <a:bodyPr>
            <a:normAutofit/>
          </a:bodyPr>
          <a:lstStyle/>
          <a:p>
            <a:pPr algn="ctr"/>
            <a:r>
              <a:rPr lang="tr-TR" sz="3600" b="1" dirty="0">
                <a:latin typeface="Cambria" pitchFamily="18" charset="0"/>
              </a:rPr>
              <a:t>T.C</a:t>
            </a:r>
            <a:r>
              <a:rPr lang="tr-TR" sz="3600" b="1" dirty="0">
                <a:latin typeface="Cambria" pitchFamily="18" charset="0"/>
                <a:ea typeface="Cambria Math" pitchFamily="18" charset="0"/>
              </a:rPr>
              <a:t>. </a:t>
            </a:r>
            <a:br>
              <a:rPr lang="tr-TR" sz="3600" b="1" dirty="0">
                <a:latin typeface="Cambria" pitchFamily="18" charset="0"/>
                <a:ea typeface="Cambria Math" pitchFamily="18" charset="0"/>
              </a:rPr>
            </a:br>
            <a:r>
              <a:rPr lang="tr-TR" sz="3600" b="1" dirty="0">
                <a:latin typeface="Cambria" pitchFamily="18" charset="0"/>
                <a:ea typeface="Cambria Math" pitchFamily="18" charset="0"/>
              </a:rPr>
              <a:t>Kütahya Dumlupınar Üniversitesi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Mühendislik Fakültesi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Bilgisayar Mühendisliği Bölümü</a:t>
            </a:r>
          </a:p>
        </p:txBody>
      </p:sp>
      <p:sp>
        <p:nvSpPr>
          <p:cNvPr id="3" name="Alt Başlık 2">
            <a:extLst>
              <a:ext uri="{FF2B5EF4-FFF2-40B4-BE49-F238E27FC236}">
                <a16:creationId xmlns:a16="http://schemas.microsoft.com/office/drawing/2014/main" id="{AC51DFD9-D217-46AA-882B-9D023D096260}"/>
              </a:ext>
            </a:extLst>
          </p:cNvPr>
          <p:cNvSpPr>
            <a:spLocks noGrp="1"/>
          </p:cNvSpPr>
          <p:nvPr>
            <p:ph type="subTitle" idx="1"/>
          </p:nvPr>
        </p:nvSpPr>
        <p:spPr>
          <a:xfrm>
            <a:off x="2589211" y="4174064"/>
            <a:ext cx="8915399" cy="1126283"/>
          </a:xfrm>
        </p:spPr>
        <p:txBody>
          <a:bodyPr>
            <a:normAutofit/>
          </a:bodyPr>
          <a:lstStyle/>
          <a:p>
            <a:pPr algn="ctr"/>
            <a:r>
              <a:rPr lang="tr-TR" sz="2400" dirty="0"/>
              <a:t>Bilgisayar Mühendisliği Bölümü Tanı</a:t>
            </a:r>
            <a:r>
              <a:rPr lang="en-US" sz="2400" dirty="0" err="1"/>
              <a:t>tımı</a:t>
            </a:r>
            <a:r>
              <a:rPr lang="tr-TR" sz="2400" dirty="0"/>
              <a:t/>
            </a:r>
            <a:br>
              <a:rPr lang="tr-TR" sz="2400" dirty="0"/>
            </a:br>
            <a:r>
              <a:rPr lang="tr-TR" sz="2400" dirty="0"/>
              <a:t>20</a:t>
            </a:r>
            <a:r>
              <a:rPr lang="en-US" sz="2400" dirty="0" smtClean="0"/>
              <a:t>2</a:t>
            </a:r>
            <a:r>
              <a:rPr lang="tr-TR" sz="2400" dirty="0" smtClean="0"/>
              <a:t>4</a:t>
            </a:r>
            <a:endParaRPr lang="en-US" sz="2400" dirty="0"/>
          </a:p>
        </p:txBody>
      </p:sp>
      <p:pic>
        <p:nvPicPr>
          <p:cNvPr id="6" name="Resim 5">
            <a:extLst>
              <a:ext uri="{FF2B5EF4-FFF2-40B4-BE49-F238E27FC236}">
                <a16:creationId xmlns:a16="http://schemas.microsoft.com/office/drawing/2014/main" id="{3A07AB20-A999-8E3F-E0A6-E830E1A790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3186" y="425671"/>
            <a:ext cx="1567080" cy="1576458"/>
          </a:xfrm>
          <a:prstGeom prst="rect">
            <a:avLst/>
          </a:prstGeom>
        </p:spPr>
      </p:pic>
      <p:pic>
        <p:nvPicPr>
          <p:cNvPr id="5124" name="Picture 4" descr="Proje 2016/5">
            <a:extLst>
              <a:ext uri="{FF2B5EF4-FFF2-40B4-BE49-F238E27FC236}">
                <a16:creationId xmlns:a16="http://schemas.microsoft.com/office/drawing/2014/main" id="{3F0BECD2-0161-AA03-0250-36D66D84356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9256" y="1732795"/>
            <a:ext cx="1673772" cy="16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9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84728F-BBFE-67C3-2605-2C36F8E84AE3}"/>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1ADCF2F1-F486-500A-A89C-4E90967C90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218" y="1542883"/>
            <a:ext cx="8915400" cy="2197028"/>
          </a:xfrm>
        </p:spPr>
      </p:pic>
      <p:pic>
        <p:nvPicPr>
          <p:cNvPr id="7" name="Resim 6">
            <a:extLst>
              <a:ext uri="{FF2B5EF4-FFF2-40B4-BE49-F238E27FC236}">
                <a16:creationId xmlns:a16="http://schemas.microsoft.com/office/drawing/2014/main" id="{46EEFD53-EB0B-56F9-0294-6F3EBA30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8" y="3964035"/>
            <a:ext cx="8931524" cy="2023810"/>
          </a:xfrm>
          <a:prstGeom prst="rect">
            <a:avLst/>
          </a:prstGeom>
        </p:spPr>
      </p:pic>
    </p:spTree>
    <p:extLst>
      <p:ext uri="{BB962C8B-B14F-4D97-AF65-F5344CB8AC3E}">
        <p14:creationId xmlns:p14="http://schemas.microsoft.com/office/powerpoint/2010/main" val="342498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51B31-4AB2-422D-99BE-CDEB87D0C7ED}"/>
              </a:ext>
            </a:extLst>
          </p:cNvPr>
          <p:cNvSpPr>
            <a:spLocks noGrp="1"/>
          </p:cNvSpPr>
          <p:nvPr>
            <p:ph type="title"/>
          </p:nvPr>
        </p:nvSpPr>
        <p:spPr/>
        <p:txBody>
          <a:bodyPr/>
          <a:lstStyle/>
          <a:p>
            <a:r>
              <a:rPr lang="tr-TR" sz="3600" dirty="0"/>
              <a:t>Eğitim imkanları</a:t>
            </a:r>
            <a:endParaRPr lang="en-US" dirty="0"/>
          </a:p>
        </p:txBody>
      </p:sp>
      <p:graphicFrame>
        <p:nvGraphicFramePr>
          <p:cNvPr id="4" name="Diyagram 3">
            <a:extLst>
              <a:ext uri="{FF2B5EF4-FFF2-40B4-BE49-F238E27FC236}">
                <a16:creationId xmlns:a16="http://schemas.microsoft.com/office/drawing/2014/main" id="{B3BCE8F4-78EC-4152-8E95-05FFD7893CDB}"/>
              </a:ext>
            </a:extLst>
          </p:cNvPr>
          <p:cNvGraphicFramePr/>
          <p:nvPr>
            <p:extLst>
              <p:ext uri="{D42A27DB-BD31-4B8C-83A1-F6EECF244321}">
                <p14:modId xmlns:p14="http://schemas.microsoft.com/office/powerpoint/2010/main" val="3976288671"/>
              </p:ext>
            </p:extLst>
          </p:nvPr>
        </p:nvGraphicFramePr>
        <p:xfrm>
          <a:off x="2592925" y="1430837"/>
          <a:ext cx="76328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02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DA7C0-C684-4917-91D0-D0B099AEBC20}"/>
              </a:ext>
            </a:extLst>
          </p:cNvPr>
          <p:cNvSpPr>
            <a:spLocks noGrp="1"/>
          </p:cNvSpPr>
          <p:nvPr>
            <p:ph type="title"/>
          </p:nvPr>
        </p:nvSpPr>
        <p:spPr/>
        <p:txBody>
          <a:bodyPr/>
          <a:lstStyle/>
          <a:p>
            <a:r>
              <a:rPr lang="tr-TR" sz="3600" dirty="0"/>
              <a:t>Laboratuvar İmkanları</a:t>
            </a:r>
            <a:endParaRPr lang="en-US" dirty="0"/>
          </a:p>
        </p:txBody>
      </p:sp>
      <p:graphicFrame>
        <p:nvGraphicFramePr>
          <p:cNvPr id="4" name="İçerik Yer Tutucusu 3">
            <a:extLst>
              <a:ext uri="{FF2B5EF4-FFF2-40B4-BE49-F238E27FC236}">
                <a16:creationId xmlns:a16="http://schemas.microsoft.com/office/drawing/2014/main" id="{469B3F5E-7B9D-447A-B094-4AE7A190EB20}"/>
              </a:ext>
            </a:extLst>
          </p:cNvPr>
          <p:cNvGraphicFramePr>
            <a:graphicFrameLocks noGrp="1"/>
          </p:cNvGraphicFramePr>
          <p:nvPr>
            <p:ph idx="1"/>
            <p:extLst>
              <p:ext uri="{D42A27DB-BD31-4B8C-83A1-F6EECF244321}">
                <p14:modId xmlns:p14="http://schemas.microsoft.com/office/powerpoint/2010/main" val="3557836158"/>
              </p:ext>
            </p:extLst>
          </p:nvPr>
        </p:nvGraphicFramePr>
        <p:xfrm>
          <a:off x="2824883" y="2322136"/>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73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F39F3D-9C1B-4604-A7A2-D0811A9338E2}"/>
              </a:ext>
            </a:extLst>
          </p:cNvPr>
          <p:cNvSpPr>
            <a:spLocks noGrp="1"/>
          </p:cNvSpPr>
          <p:nvPr>
            <p:ph type="title"/>
          </p:nvPr>
        </p:nvSpPr>
        <p:spPr/>
        <p:txBody>
          <a:bodyPr/>
          <a:lstStyle/>
          <a:p>
            <a:r>
              <a:rPr lang="tr-TR" sz="3600" dirty="0"/>
              <a:t>Bilgisayar Laboratuvarı</a:t>
            </a:r>
            <a:endParaRPr lang="en-US" dirty="0"/>
          </a:p>
        </p:txBody>
      </p:sp>
      <p:sp>
        <p:nvSpPr>
          <p:cNvPr id="3" name="İçerik Yer Tutucusu 2">
            <a:extLst>
              <a:ext uri="{FF2B5EF4-FFF2-40B4-BE49-F238E27FC236}">
                <a16:creationId xmlns:a16="http://schemas.microsoft.com/office/drawing/2014/main" id="{D1235017-A4C4-4C50-993C-A1775A867678}"/>
              </a:ext>
            </a:extLst>
          </p:cNvPr>
          <p:cNvSpPr>
            <a:spLocks noGrp="1"/>
          </p:cNvSpPr>
          <p:nvPr>
            <p:ph idx="1"/>
          </p:nvPr>
        </p:nvSpPr>
        <p:spPr>
          <a:xfrm>
            <a:off x="2592925" y="1671686"/>
            <a:ext cx="8915400" cy="1118647"/>
          </a:xfrm>
        </p:spPr>
        <p:txBody>
          <a:bodyPr/>
          <a:lstStyle/>
          <a:p>
            <a:r>
              <a:rPr lang="tr-TR" sz="1800" dirty="0"/>
              <a:t>70 adet bilgisayara sahip laboratuvarda, bilgisayar donanımı ve yazılımı, bilgi teknolojilerinin kullanımı, algoritma ve bilgisayar programlama konularında öğrencilerimize uygulama yapacakları bir ortam sunulmaktadır.</a:t>
            </a:r>
          </a:p>
          <a:p>
            <a:endParaRPr lang="en-US" dirty="0"/>
          </a:p>
        </p:txBody>
      </p:sp>
      <p:pic>
        <p:nvPicPr>
          <p:cNvPr id="4" name="Resim 3">
            <a:extLst>
              <a:ext uri="{FF2B5EF4-FFF2-40B4-BE49-F238E27FC236}">
                <a16:creationId xmlns:a16="http://schemas.microsoft.com/office/drawing/2014/main" id="{72649A10-94CF-46FA-8164-DEA1512593B1}"/>
              </a:ext>
            </a:extLst>
          </p:cNvPr>
          <p:cNvPicPr>
            <a:picLocks noChangeAspect="1"/>
          </p:cNvPicPr>
          <p:nvPr/>
        </p:nvPicPr>
        <p:blipFill>
          <a:blip r:embed="rId2"/>
          <a:stretch>
            <a:fillRect/>
          </a:stretch>
        </p:blipFill>
        <p:spPr>
          <a:xfrm>
            <a:off x="2687573" y="2952576"/>
            <a:ext cx="4524763" cy="3384376"/>
          </a:xfrm>
          <a:prstGeom prst="rect">
            <a:avLst/>
          </a:prstGeom>
          <a:ln>
            <a:noFill/>
          </a:ln>
          <a:effectLst>
            <a:softEdge rad="112500"/>
          </a:effectLst>
        </p:spPr>
      </p:pic>
      <p:pic>
        <p:nvPicPr>
          <p:cNvPr id="5" name="Resim Yer Tutucusu 4">
            <a:extLst>
              <a:ext uri="{FF2B5EF4-FFF2-40B4-BE49-F238E27FC236}">
                <a16:creationId xmlns:a16="http://schemas.microsoft.com/office/drawing/2014/main" id="{45F69652-1FE7-4B82-A85A-7C5DD2255477}"/>
              </a:ext>
            </a:extLst>
          </p:cNvPr>
          <p:cNvPicPr>
            <a:picLocks noChangeAspect="1"/>
          </p:cNvPicPr>
          <p:nvPr/>
        </p:nvPicPr>
        <p:blipFill>
          <a:blip r:embed="rId3" cstate="print">
            <a:extLst>
              <a:ext uri="{28A0092B-C50C-407E-A947-70E740481C1C}">
                <a14:useLocalDpi xmlns:a14="http://schemas.microsoft.com/office/drawing/2010/main" val="0"/>
              </a:ext>
            </a:extLst>
          </a:blip>
          <a:srcRect l="660" r="660"/>
          <a:stretch>
            <a:fillRect/>
          </a:stretch>
        </p:blipFill>
        <p:spPr>
          <a:xfrm>
            <a:off x="7212336" y="2952576"/>
            <a:ext cx="4452332" cy="3384376"/>
          </a:xfrm>
          <a:prstGeom prst="rect">
            <a:avLst/>
          </a:prstGeom>
          <a:ln>
            <a:noFill/>
          </a:ln>
          <a:effectLst>
            <a:softEdge rad="112500"/>
          </a:effectLst>
        </p:spPr>
      </p:pic>
    </p:spTree>
    <p:extLst>
      <p:ext uri="{BB962C8B-B14F-4D97-AF65-F5344CB8AC3E}">
        <p14:creationId xmlns:p14="http://schemas.microsoft.com/office/powerpoint/2010/main" val="327738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38076-5C9D-46DC-8566-611D15EBBC30}"/>
              </a:ext>
            </a:extLst>
          </p:cNvPr>
          <p:cNvSpPr>
            <a:spLocks noGrp="1"/>
          </p:cNvSpPr>
          <p:nvPr>
            <p:ph type="title"/>
          </p:nvPr>
        </p:nvSpPr>
        <p:spPr/>
        <p:txBody>
          <a:bodyPr/>
          <a:lstStyle/>
          <a:p>
            <a:r>
              <a:rPr lang="tr-TR" sz="3600" dirty="0"/>
              <a:t>Gömülü Sistemler Laboratuvarı</a:t>
            </a:r>
            <a:endParaRPr lang="en-US" dirty="0"/>
          </a:p>
        </p:txBody>
      </p:sp>
      <p:sp>
        <p:nvSpPr>
          <p:cNvPr id="3" name="İçerik Yer Tutucusu 2">
            <a:extLst>
              <a:ext uri="{FF2B5EF4-FFF2-40B4-BE49-F238E27FC236}">
                <a16:creationId xmlns:a16="http://schemas.microsoft.com/office/drawing/2014/main" id="{BC947BED-2EA1-441D-8685-AD844D7849D8}"/>
              </a:ext>
            </a:extLst>
          </p:cNvPr>
          <p:cNvSpPr>
            <a:spLocks noGrp="1"/>
          </p:cNvSpPr>
          <p:nvPr>
            <p:ph idx="1"/>
          </p:nvPr>
        </p:nvSpPr>
        <p:spPr>
          <a:xfrm>
            <a:off x="2589212" y="1784808"/>
            <a:ext cx="8915400" cy="675588"/>
          </a:xfrm>
        </p:spPr>
        <p:txBody>
          <a:bodyPr/>
          <a:lstStyle/>
          <a:p>
            <a:r>
              <a:rPr lang="tr-TR" sz="1800" dirty="0"/>
              <a:t>Bölümümüz Gömülü Sistemler Laboratuvarı üç ayrı laboratuvardan oluşmaktadır.</a:t>
            </a:r>
          </a:p>
          <a:p>
            <a:endParaRPr lang="en-US" dirty="0"/>
          </a:p>
        </p:txBody>
      </p:sp>
      <p:sp>
        <p:nvSpPr>
          <p:cNvPr id="6" name="Yuvarlatılmış Dikdörtgen 3">
            <a:extLst>
              <a:ext uri="{FF2B5EF4-FFF2-40B4-BE49-F238E27FC236}">
                <a16:creationId xmlns:a16="http://schemas.microsoft.com/office/drawing/2014/main" id="{7727B5F4-F0F0-4539-87C9-D7966B368EF7}"/>
              </a:ext>
            </a:extLst>
          </p:cNvPr>
          <p:cNvSpPr/>
          <p:nvPr/>
        </p:nvSpPr>
        <p:spPr>
          <a:xfrm>
            <a:off x="2589212" y="2955651"/>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err="1"/>
              <a:t>Mikrodenetleyici</a:t>
            </a:r>
            <a:r>
              <a:rPr lang="tr-TR" sz="1400" dirty="0"/>
              <a:t> Laboratuvarı</a:t>
            </a:r>
          </a:p>
        </p:txBody>
      </p:sp>
      <p:sp>
        <p:nvSpPr>
          <p:cNvPr id="7" name="Yuvarlatılmış Dikdörtgen 6">
            <a:extLst>
              <a:ext uri="{FF2B5EF4-FFF2-40B4-BE49-F238E27FC236}">
                <a16:creationId xmlns:a16="http://schemas.microsoft.com/office/drawing/2014/main" id="{6A4349B4-D271-4409-A186-2F887B848457}"/>
              </a:ext>
            </a:extLst>
          </p:cNvPr>
          <p:cNvSpPr/>
          <p:nvPr/>
        </p:nvSpPr>
        <p:spPr>
          <a:xfrm>
            <a:off x="3224612" y="3857605"/>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İleri Lojik Tasarım Laboratuvarı</a:t>
            </a:r>
          </a:p>
        </p:txBody>
      </p:sp>
      <p:sp>
        <p:nvSpPr>
          <p:cNvPr id="8" name="Yuvarlatılmış Dikdörtgen 6">
            <a:extLst>
              <a:ext uri="{FF2B5EF4-FFF2-40B4-BE49-F238E27FC236}">
                <a16:creationId xmlns:a16="http://schemas.microsoft.com/office/drawing/2014/main" id="{EA32EA6A-83A8-49B6-B748-D6B6FAF4696D}"/>
              </a:ext>
            </a:extLst>
          </p:cNvPr>
          <p:cNvSpPr/>
          <p:nvPr/>
        </p:nvSpPr>
        <p:spPr>
          <a:xfrm>
            <a:off x="3718813" y="4759559"/>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Nesnelerin İnterneti Geliştirme Laboratuvarı</a:t>
            </a:r>
          </a:p>
        </p:txBody>
      </p:sp>
    </p:spTree>
    <p:extLst>
      <p:ext uri="{BB962C8B-B14F-4D97-AF65-F5344CB8AC3E}">
        <p14:creationId xmlns:p14="http://schemas.microsoft.com/office/powerpoint/2010/main" val="382685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D90C9E-ECF3-407C-9A75-BE4009F95A8F}"/>
              </a:ext>
            </a:extLst>
          </p:cNvPr>
          <p:cNvSpPr>
            <a:spLocks noGrp="1"/>
          </p:cNvSpPr>
          <p:nvPr>
            <p:ph type="title"/>
          </p:nvPr>
        </p:nvSpPr>
        <p:spPr/>
        <p:txBody>
          <a:bodyPr>
            <a:normAutofit/>
          </a:bodyPr>
          <a:lstStyle/>
          <a:p>
            <a:r>
              <a:rPr lang="tr-TR" sz="3200" dirty="0"/>
              <a:t>Gömülü Sistemler / </a:t>
            </a:r>
            <a:r>
              <a:rPr lang="tr-TR" sz="3200" dirty="0" err="1"/>
              <a:t>Mikrodenetleyici</a:t>
            </a:r>
            <a:r>
              <a:rPr lang="tr-TR" sz="3200" dirty="0"/>
              <a:t> Laboratuvarı</a:t>
            </a:r>
            <a:endParaRPr lang="en-US" sz="3200" dirty="0"/>
          </a:p>
        </p:txBody>
      </p:sp>
      <p:sp>
        <p:nvSpPr>
          <p:cNvPr id="3" name="İçerik Yer Tutucusu 2">
            <a:extLst>
              <a:ext uri="{FF2B5EF4-FFF2-40B4-BE49-F238E27FC236}">
                <a16:creationId xmlns:a16="http://schemas.microsoft.com/office/drawing/2014/main" id="{0C47358C-4064-4614-917B-9ED09D5A0434}"/>
              </a:ext>
            </a:extLst>
          </p:cNvPr>
          <p:cNvSpPr>
            <a:spLocks noGrp="1"/>
          </p:cNvSpPr>
          <p:nvPr>
            <p:ph idx="1"/>
          </p:nvPr>
        </p:nvSpPr>
        <p:spPr>
          <a:xfrm>
            <a:off x="2585499" y="2067613"/>
            <a:ext cx="8915400" cy="1778524"/>
          </a:xfrm>
        </p:spPr>
        <p:txBody>
          <a:bodyPr/>
          <a:lstStyle/>
          <a:p>
            <a:r>
              <a:rPr lang="tr-TR" sz="1800" dirty="0"/>
              <a:t>Bu laboratuvarın amacı öğrencileri </a:t>
            </a:r>
            <a:r>
              <a:rPr lang="en-US" dirty="0"/>
              <a:t>m</a:t>
            </a:r>
            <a:r>
              <a:rPr lang="tr-TR" sz="1800" dirty="0" err="1"/>
              <a:t>ikrodenetleyicilerin</a:t>
            </a:r>
            <a:r>
              <a:rPr lang="tr-TR" sz="1800" dirty="0"/>
              <a:t> yazılımı ve donanımı konusunda eğitmek, </a:t>
            </a:r>
            <a:r>
              <a:rPr lang="tr-TR" sz="1800" dirty="0" err="1"/>
              <a:t>mikrodenetleyici</a:t>
            </a:r>
            <a:r>
              <a:rPr lang="tr-TR" sz="1800" dirty="0"/>
              <a:t> çağında ihtiyaç duyacakları tecrübeleri kazandırmaktır. Laboratuvarda </a:t>
            </a:r>
            <a:r>
              <a:rPr lang="tr-TR" sz="1800" dirty="0" err="1"/>
              <a:t>Arduino</a:t>
            </a:r>
            <a:r>
              <a:rPr lang="tr-TR" sz="1800" dirty="0"/>
              <a:t> </a:t>
            </a:r>
            <a:r>
              <a:rPr lang="tr-TR" sz="1800" dirty="0" err="1"/>
              <a:t>Uno</a:t>
            </a:r>
            <a:r>
              <a:rPr lang="tr-TR" sz="1800" dirty="0"/>
              <a:t>, </a:t>
            </a:r>
            <a:r>
              <a:rPr lang="tr-TR" sz="1800" dirty="0" err="1"/>
              <a:t>Arduino</a:t>
            </a:r>
            <a:r>
              <a:rPr lang="tr-TR" sz="1800" dirty="0"/>
              <a:t> Mega ve Texas Instruments firmasının MSP430 </a:t>
            </a:r>
            <a:r>
              <a:rPr lang="tr-TR" sz="1800" dirty="0" err="1"/>
              <a:t>Mikrodenetleyici</a:t>
            </a:r>
            <a:r>
              <a:rPr lang="tr-TR" sz="1800" dirty="0"/>
              <a:t> eğitim setleri, bunların çevre birimleri, </a:t>
            </a:r>
            <a:r>
              <a:rPr lang="tr-TR" sz="1800" dirty="0" err="1"/>
              <a:t>sensör</a:t>
            </a:r>
            <a:r>
              <a:rPr lang="tr-TR" sz="1800" dirty="0"/>
              <a:t> kartları vb. birçok ara donanım öğesi bulunmaktadır. </a:t>
            </a:r>
            <a:r>
              <a:rPr lang="tr-TR" sz="1800" dirty="0" err="1"/>
              <a:t>Slaytın</a:t>
            </a:r>
            <a:r>
              <a:rPr lang="tr-TR" sz="1800" dirty="0"/>
              <a:t> devamında bu kitlere ait görseller paylaşılmıştır.</a:t>
            </a:r>
          </a:p>
          <a:p>
            <a:endParaRPr lang="en-US" dirty="0"/>
          </a:p>
        </p:txBody>
      </p:sp>
      <p:pic>
        <p:nvPicPr>
          <p:cNvPr id="4" name="Resim 3">
            <a:extLst>
              <a:ext uri="{FF2B5EF4-FFF2-40B4-BE49-F238E27FC236}">
                <a16:creationId xmlns:a16="http://schemas.microsoft.com/office/drawing/2014/main" id="{13F4CB5A-ACFC-415D-92DB-6048613F5B1B}"/>
              </a:ext>
            </a:extLst>
          </p:cNvPr>
          <p:cNvPicPr>
            <a:picLocks noChangeAspect="1"/>
          </p:cNvPicPr>
          <p:nvPr/>
        </p:nvPicPr>
        <p:blipFill>
          <a:blip r:embed="rId2"/>
          <a:stretch>
            <a:fillRect/>
          </a:stretch>
        </p:blipFill>
        <p:spPr>
          <a:xfrm>
            <a:off x="3724763" y="4008750"/>
            <a:ext cx="6703288" cy="2232090"/>
          </a:xfrm>
          <a:prstGeom prst="rect">
            <a:avLst/>
          </a:prstGeom>
          <a:ln>
            <a:noFill/>
          </a:ln>
          <a:effectLst>
            <a:softEdge rad="112500"/>
          </a:effectLst>
        </p:spPr>
      </p:pic>
    </p:spTree>
    <p:extLst>
      <p:ext uri="{BB962C8B-B14F-4D97-AF65-F5344CB8AC3E}">
        <p14:creationId xmlns:p14="http://schemas.microsoft.com/office/powerpoint/2010/main" val="193829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DBEE5-5691-4BF4-AE6C-D9BD4FF0A283}"/>
              </a:ext>
            </a:extLst>
          </p:cNvPr>
          <p:cNvSpPr>
            <a:spLocks noGrp="1"/>
          </p:cNvSpPr>
          <p:nvPr>
            <p:ph type="title"/>
          </p:nvPr>
        </p:nvSpPr>
        <p:spPr/>
        <p:txBody>
          <a:bodyPr>
            <a:normAutofit fontScale="90000"/>
          </a:bodyPr>
          <a:lstStyle/>
          <a:p>
            <a:r>
              <a:rPr lang="tr-TR" sz="3600" dirty="0"/>
              <a:t>Gömülü Sistemler / </a:t>
            </a:r>
            <a:r>
              <a:rPr lang="tr-TR" sz="3600" dirty="0" err="1"/>
              <a:t>Mikrodenetleyici</a:t>
            </a:r>
            <a:r>
              <a:rPr lang="tr-TR" sz="3600" dirty="0"/>
              <a:t> Laboratuvarı</a:t>
            </a:r>
            <a:br>
              <a:rPr lang="tr-TR" sz="3600" dirty="0"/>
            </a:br>
            <a:endParaRPr lang="en-US" dirty="0"/>
          </a:p>
        </p:txBody>
      </p:sp>
      <p:pic>
        <p:nvPicPr>
          <p:cNvPr id="4" name="Resim 3">
            <a:extLst>
              <a:ext uri="{FF2B5EF4-FFF2-40B4-BE49-F238E27FC236}">
                <a16:creationId xmlns:a16="http://schemas.microsoft.com/office/drawing/2014/main" id="{EA61ECA8-E4EF-4F2E-B64C-43CA71D81DEF}"/>
              </a:ext>
            </a:extLst>
          </p:cNvPr>
          <p:cNvPicPr>
            <a:picLocks noChangeAspect="1"/>
          </p:cNvPicPr>
          <p:nvPr/>
        </p:nvPicPr>
        <p:blipFill>
          <a:blip r:embed="rId2"/>
          <a:stretch>
            <a:fillRect/>
          </a:stretch>
        </p:blipFill>
        <p:spPr>
          <a:xfrm>
            <a:off x="2592925" y="1905000"/>
            <a:ext cx="7135537" cy="4432839"/>
          </a:xfrm>
          <a:prstGeom prst="rect">
            <a:avLst/>
          </a:prstGeom>
          <a:ln>
            <a:noFill/>
          </a:ln>
          <a:effectLst>
            <a:softEdge rad="112500"/>
          </a:effectLst>
        </p:spPr>
      </p:pic>
    </p:spTree>
    <p:extLst>
      <p:ext uri="{BB962C8B-B14F-4D97-AF65-F5344CB8AC3E}">
        <p14:creationId xmlns:p14="http://schemas.microsoft.com/office/powerpoint/2010/main" val="358312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888868-7AD7-469D-BF0F-F4D105605F16}"/>
              </a:ext>
            </a:extLst>
          </p:cNvPr>
          <p:cNvSpPr>
            <a:spLocks noGrp="1"/>
          </p:cNvSpPr>
          <p:nvPr>
            <p:ph type="title"/>
          </p:nvPr>
        </p:nvSpPr>
        <p:spPr/>
        <p:txBody>
          <a:bodyPr>
            <a:normAutofit/>
          </a:bodyPr>
          <a:lstStyle/>
          <a:p>
            <a:r>
              <a:rPr lang="tr-TR" sz="3200" dirty="0"/>
              <a:t>Gömülü Sistemler / İleri Lojik Tasarım Laboratuvarı</a:t>
            </a:r>
            <a:endParaRPr lang="en-US" sz="3200" dirty="0"/>
          </a:p>
        </p:txBody>
      </p:sp>
      <p:sp>
        <p:nvSpPr>
          <p:cNvPr id="3" name="İçerik Yer Tutucusu 2">
            <a:extLst>
              <a:ext uri="{FF2B5EF4-FFF2-40B4-BE49-F238E27FC236}">
                <a16:creationId xmlns:a16="http://schemas.microsoft.com/office/drawing/2014/main" id="{13169792-F3CE-4088-A891-E4409FF654D5}"/>
              </a:ext>
            </a:extLst>
          </p:cNvPr>
          <p:cNvSpPr>
            <a:spLocks noGrp="1"/>
          </p:cNvSpPr>
          <p:nvPr>
            <p:ph idx="1"/>
          </p:nvPr>
        </p:nvSpPr>
        <p:spPr>
          <a:xfrm>
            <a:off x="2592925" y="1765955"/>
            <a:ext cx="8915400" cy="2099035"/>
          </a:xfrm>
        </p:spPr>
        <p:txBody>
          <a:bodyPr/>
          <a:lstStyle/>
          <a:p>
            <a:r>
              <a:rPr lang="tr-TR" sz="1800" dirty="0"/>
              <a:t>Bu laboratuvarın amacı öğrencilerin ikinci sınıfta görmüş oldukları lojik dersini bir adım ileriye taşımaktır. Tasarlamak istedikleri lojik yapıları kapı entegreleri ile değil de FPGA platformlarında VHDL dilini kullanarak geliştirebildikleri bir laboratuvar ortamı sağlar. Laboratuvarda 25 adet Basys2 geliştirme kartı bulunmaktadır. Aynı zamanda daha ileri uygulamalar geliştirmek isteyen yüksek lisans öğrencilerinin kullanımı için </a:t>
            </a:r>
            <a:r>
              <a:rPr lang="tr-TR" sz="1800" dirty="0" err="1"/>
              <a:t>Genesys</a:t>
            </a:r>
            <a:r>
              <a:rPr lang="tr-TR" sz="1800" dirty="0"/>
              <a:t> Virtex-5 ve Spartan-3E 1600 geliştirme kartları içermektedir.</a:t>
            </a:r>
          </a:p>
          <a:p>
            <a:endParaRPr lang="en-US" dirty="0"/>
          </a:p>
        </p:txBody>
      </p:sp>
      <p:pic>
        <p:nvPicPr>
          <p:cNvPr id="4" name="Resim 3">
            <a:extLst>
              <a:ext uri="{FF2B5EF4-FFF2-40B4-BE49-F238E27FC236}">
                <a16:creationId xmlns:a16="http://schemas.microsoft.com/office/drawing/2014/main" id="{DB9FA910-6917-4132-8A6B-72C4CDB74D7F}"/>
              </a:ext>
            </a:extLst>
          </p:cNvPr>
          <p:cNvPicPr>
            <a:picLocks noChangeAspect="1"/>
          </p:cNvPicPr>
          <p:nvPr/>
        </p:nvPicPr>
        <p:blipFill>
          <a:blip r:embed="rId2"/>
          <a:stretch>
            <a:fillRect/>
          </a:stretch>
        </p:blipFill>
        <p:spPr>
          <a:xfrm>
            <a:off x="2904210" y="3864990"/>
            <a:ext cx="7076369" cy="2767681"/>
          </a:xfrm>
          <a:prstGeom prst="rect">
            <a:avLst/>
          </a:prstGeom>
          <a:ln>
            <a:noFill/>
          </a:ln>
          <a:effectLst>
            <a:softEdge rad="112500"/>
          </a:effectLst>
        </p:spPr>
      </p:pic>
    </p:spTree>
    <p:extLst>
      <p:ext uri="{BB962C8B-B14F-4D97-AF65-F5344CB8AC3E}">
        <p14:creationId xmlns:p14="http://schemas.microsoft.com/office/powerpoint/2010/main" val="374915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CA2FE-6E33-4B3D-9635-AA8C19045FF3}"/>
              </a:ext>
            </a:extLst>
          </p:cNvPr>
          <p:cNvSpPr>
            <a:spLocks noGrp="1"/>
          </p:cNvSpPr>
          <p:nvPr>
            <p:ph type="title"/>
          </p:nvPr>
        </p:nvSpPr>
        <p:spPr/>
        <p:txBody>
          <a:bodyPr>
            <a:normAutofit fontScale="90000"/>
          </a:bodyPr>
          <a:lstStyle/>
          <a:p>
            <a:r>
              <a:rPr lang="tr-TR" sz="3600" dirty="0"/>
              <a:t>Gömülü Sistemler / Nesnelerin İnterneti Geliştirme Laboratuvarı</a:t>
            </a:r>
            <a:br>
              <a:rPr lang="tr-TR" sz="3600" dirty="0"/>
            </a:br>
            <a:endParaRPr lang="en-US" dirty="0"/>
          </a:p>
        </p:txBody>
      </p:sp>
      <p:sp>
        <p:nvSpPr>
          <p:cNvPr id="3" name="İçerik Yer Tutucusu 2">
            <a:extLst>
              <a:ext uri="{FF2B5EF4-FFF2-40B4-BE49-F238E27FC236}">
                <a16:creationId xmlns:a16="http://schemas.microsoft.com/office/drawing/2014/main" id="{6DA1BA38-095B-414C-A722-35283BF61BB5}"/>
              </a:ext>
            </a:extLst>
          </p:cNvPr>
          <p:cNvSpPr>
            <a:spLocks noGrp="1"/>
          </p:cNvSpPr>
          <p:nvPr>
            <p:ph idx="1"/>
          </p:nvPr>
        </p:nvSpPr>
        <p:spPr>
          <a:xfrm>
            <a:off x="2589212" y="1813088"/>
            <a:ext cx="8915400" cy="1524000"/>
          </a:xfrm>
        </p:spPr>
        <p:txBody>
          <a:bodyPr/>
          <a:lstStyle/>
          <a:p>
            <a:r>
              <a:rPr lang="tr-TR" sz="1800" dirty="0"/>
              <a:t>Son dönemlerin popüler konularından biri olan Nesnelerin İnterneti üzerine çalışmalar yapılmasına olanak sağlayan bu laboratuvarımızda 30 adet </a:t>
            </a:r>
            <a:r>
              <a:rPr lang="tr-TR" sz="1800" dirty="0" err="1"/>
              <a:t>NodeMCU</a:t>
            </a:r>
            <a:r>
              <a:rPr lang="tr-TR" sz="1800" dirty="0"/>
              <a:t> uygulama kartı bulunmaktadır. Aynı zamanda 30 adet </a:t>
            </a:r>
            <a:r>
              <a:rPr lang="tr-TR" sz="1800" dirty="0" err="1"/>
              <a:t>Raspberry</a:t>
            </a:r>
            <a:r>
              <a:rPr lang="tr-TR" sz="1800" dirty="0"/>
              <a:t> Pi 3 Model B+ kiti ile, başka bir kart PC olan </a:t>
            </a:r>
            <a:r>
              <a:rPr lang="tr-TR" sz="1800" dirty="0" err="1"/>
              <a:t>Beagleboard</a:t>
            </a:r>
            <a:r>
              <a:rPr lang="tr-TR" sz="1800" dirty="0"/>
              <a:t> geliştirme kartı da yer almaktadır.</a:t>
            </a:r>
          </a:p>
          <a:p>
            <a:endParaRPr lang="en-US" dirty="0"/>
          </a:p>
        </p:txBody>
      </p:sp>
      <p:pic>
        <p:nvPicPr>
          <p:cNvPr id="4" name="Resim 3">
            <a:extLst>
              <a:ext uri="{FF2B5EF4-FFF2-40B4-BE49-F238E27FC236}">
                <a16:creationId xmlns:a16="http://schemas.microsoft.com/office/drawing/2014/main" id="{EED68E5F-4672-43DD-9BA4-9F5A7E2DBDB4}"/>
              </a:ext>
            </a:extLst>
          </p:cNvPr>
          <p:cNvPicPr>
            <a:picLocks noChangeAspect="1"/>
          </p:cNvPicPr>
          <p:nvPr/>
        </p:nvPicPr>
        <p:blipFill>
          <a:blip r:embed="rId2"/>
          <a:stretch>
            <a:fillRect/>
          </a:stretch>
        </p:blipFill>
        <p:spPr>
          <a:xfrm>
            <a:off x="2793612" y="3520913"/>
            <a:ext cx="7079961" cy="2726741"/>
          </a:xfrm>
          <a:prstGeom prst="rect">
            <a:avLst/>
          </a:prstGeom>
          <a:ln>
            <a:noFill/>
          </a:ln>
          <a:effectLst>
            <a:softEdge rad="112500"/>
          </a:effectLst>
        </p:spPr>
      </p:pic>
    </p:spTree>
    <p:extLst>
      <p:ext uri="{BB962C8B-B14F-4D97-AF65-F5344CB8AC3E}">
        <p14:creationId xmlns:p14="http://schemas.microsoft.com/office/powerpoint/2010/main" val="182982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D918A-1B06-4017-958D-9E03BAE98B26}"/>
              </a:ext>
            </a:extLst>
          </p:cNvPr>
          <p:cNvSpPr>
            <a:spLocks noGrp="1"/>
          </p:cNvSpPr>
          <p:nvPr>
            <p:ph type="title"/>
          </p:nvPr>
        </p:nvSpPr>
        <p:spPr/>
        <p:txBody>
          <a:bodyPr/>
          <a:lstStyle/>
          <a:p>
            <a:r>
              <a:rPr lang="tr-TR" sz="3600" dirty="0"/>
              <a:t>Yapay Zeka Laboratuvarı</a:t>
            </a:r>
            <a:endParaRPr lang="en-US" dirty="0"/>
          </a:p>
        </p:txBody>
      </p:sp>
      <p:sp>
        <p:nvSpPr>
          <p:cNvPr id="3" name="İçerik Yer Tutucusu 2">
            <a:extLst>
              <a:ext uri="{FF2B5EF4-FFF2-40B4-BE49-F238E27FC236}">
                <a16:creationId xmlns:a16="http://schemas.microsoft.com/office/drawing/2014/main" id="{AFC5DB93-4D46-4086-A0C0-73E2A4ECFB11}"/>
              </a:ext>
            </a:extLst>
          </p:cNvPr>
          <p:cNvSpPr>
            <a:spLocks noGrp="1"/>
          </p:cNvSpPr>
          <p:nvPr>
            <p:ph idx="1"/>
          </p:nvPr>
        </p:nvSpPr>
        <p:spPr>
          <a:xfrm>
            <a:off x="2589212" y="1681114"/>
            <a:ext cx="8915400" cy="1005526"/>
          </a:xfrm>
        </p:spPr>
        <p:txBody>
          <a:bodyPr/>
          <a:lstStyle/>
          <a:p>
            <a:r>
              <a:rPr lang="tr-TR" sz="1800" dirty="0"/>
              <a:t>Yapay Zeka Laboratuvarı, Makine Öğrenimi, Derin Öğrenme, Bilgisayarlı Görü ve Büyük Veri konularında, temel ve uygulamalı araştırmalar yürütmektedir.</a:t>
            </a:r>
          </a:p>
          <a:p>
            <a:endParaRPr lang="en-US" dirty="0"/>
          </a:p>
        </p:txBody>
      </p:sp>
      <p:pic>
        <p:nvPicPr>
          <p:cNvPr id="7" name="Resim 6" descr="kişi, mikrofon içeren bir resim&#10;&#10;Açıklama otomatik olarak oluşturuldu">
            <a:extLst>
              <a:ext uri="{FF2B5EF4-FFF2-40B4-BE49-F238E27FC236}">
                <a16:creationId xmlns:a16="http://schemas.microsoft.com/office/drawing/2014/main" id="{F769AE46-E9AD-441F-9A2E-59C627926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2865769"/>
            <a:ext cx="3368121" cy="3368121"/>
          </a:xfrm>
          <a:prstGeom prst="rect">
            <a:avLst/>
          </a:prstGeom>
        </p:spPr>
      </p:pic>
    </p:spTree>
    <p:extLst>
      <p:ext uri="{BB962C8B-B14F-4D97-AF65-F5344CB8AC3E}">
        <p14:creationId xmlns:p14="http://schemas.microsoft.com/office/powerpoint/2010/main" val="309464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4AFE6-3D6C-4575-AF0F-F9526B526E20}"/>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a:t>
            </a:r>
            <a:r>
              <a:rPr lang="en-US" dirty="0" err="1"/>
              <a:t>Nedir</a:t>
            </a:r>
            <a:r>
              <a:rPr lang="tr-TR" dirty="0"/>
              <a:t> </a:t>
            </a:r>
            <a:r>
              <a:rPr lang="en-US" dirty="0"/>
              <a:t>?</a:t>
            </a:r>
            <a:r>
              <a:rPr lang="tr-TR" dirty="0"/>
              <a:t/>
            </a:r>
            <a:br>
              <a:rPr lang="tr-TR" dirty="0"/>
            </a:br>
            <a:endParaRPr lang="en-US" dirty="0"/>
          </a:p>
        </p:txBody>
      </p:sp>
      <p:sp>
        <p:nvSpPr>
          <p:cNvPr id="3" name="İçerik Yer Tutucusu 2">
            <a:extLst>
              <a:ext uri="{FF2B5EF4-FFF2-40B4-BE49-F238E27FC236}">
                <a16:creationId xmlns:a16="http://schemas.microsoft.com/office/drawing/2014/main" id="{09149F4A-B7FD-4C89-8B81-901150F97073}"/>
              </a:ext>
            </a:extLst>
          </p:cNvPr>
          <p:cNvSpPr>
            <a:spLocks noGrp="1"/>
          </p:cNvSpPr>
          <p:nvPr>
            <p:ph idx="1"/>
          </p:nvPr>
        </p:nvSpPr>
        <p:spPr/>
        <p:txBody>
          <a:bodyPr/>
          <a:lstStyle/>
          <a:p>
            <a:r>
              <a:rPr lang="tr-TR" sz="2400" b="0" i="0" dirty="0"/>
              <a:t>Bilgisayar mühendisliği, temel donanım bilgileri, bilgisayar ağları, yazılım ve algoritmalar üzerinde çalışmalar yürüten mühendislik disiplinidir. Bilgisayar mühendisliği temel olarak yazılım, programlama ve algoritma ile ilgilenir. </a:t>
            </a:r>
            <a:r>
              <a:rPr lang="tr-TR" sz="2400" b="0" i="0"/>
              <a:t>Bilgisayar ağları, veri tabanı yöneticiliği ve gömülü sistemler de diğer çalışma alanlarıdır.</a:t>
            </a:r>
            <a:endParaRPr lang="en-US" dirty="0"/>
          </a:p>
        </p:txBody>
      </p:sp>
    </p:spTree>
    <p:extLst>
      <p:ext uri="{BB962C8B-B14F-4D97-AF65-F5344CB8AC3E}">
        <p14:creationId xmlns:p14="http://schemas.microsoft.com/office/powerpoint/2010/main" val="370254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D1B358-546A-490C-A234-9E2E9005ECF7}"/>
              </a:ext>
            </a:extLst>
          </p:cNvPr>
          <p:cNvSpPr>
            <a:spLocks noGrp="1"/>
          </p:cNvSpPr>
          <p:nvPr>
            <p:ph type="title"/>
          </p:nvPr>
        </p:nvSpPr>
        <p:spPr/>
        <p:txBody>
          <a:bodyPr/>
          <a:lstStyle/>
          <a:p>
            <a:r>
              <a:rPr lang="tr-TR" sz="3600" dirty="0"/>
              <a:t>Ölçme ve Devre Laboratuvarı</a:t>
            </a:r>
            <a:endParaRPr lang="en-US" dirty="0"/>
          </a:p>
        </p:txBody>
      </p:sp>
      <p:sp>
        <p:nvSpPr>
          <p:cNvPr id="3" name="İçerik Yer Tutucusu 2">
            <a:extLst>
              <a:ext uri="{FF2B5EF4-FFF2-40B4-BE49-F238E27FC236}">
                <a16:creationId xmlns:a16="http://schemas.microsoft.com/office/drawing/2014/main" id="{86A704BD-7560-4640-BBEB-9632B134D397}"/>
              </a:ext>
            </a:extLst>
          </p:cNvPr>
          <p:cNvSpPr>
            <a:spLocks noGrp="1"/>
          </p:cNvSpPr>
          <p:nvPr>
            <p:ph idx="1"/>
          </p:nvPr>
        </p:nvSpPr>
        <p:spPr>
          <a:xfrm>
            <a:off x="2589212" y="1809750"/>
            <a:ext cx="8915400" cy="857250"/>
          </a:xfrm>
        </p:spPr>
        <p:txBody>
          <a:bodyPr/>
          <a:lstStyle/>
          <a:p>
            <a:r>
              <a:rPr lang="tr-TR" sz="1800" dirty="0"/>
              <a:t>Laboratuvarımız 20 kişilik kapasiteye sahiptir. AC-DC Güç Kaynakları ve </a:t>
            </a:r>
            <a:r>
              <a:rPr lang="tr-TR" sz="1800" dirty="0" err="1"/>
              <a:t>Osiloskop</a:t>
            </a:r>
            <a:r>
              <a:rPr lang="tr-TR" sz="1800" dirty="0"/>
              <a:t> cihazlarımız bulunmaktadır.</a:t>
            </a:r>
          </a:p>
          <a:p>
            <a:endParaRPr lang="en-US" dirty="0"/>
          </a:p>
        </p:txBody>
      </p:sp>
      <p:pic>
        <p:nvPicPr>
          <p:cNvPr id="4" name="Resim Yer Tutucusu 4">
            <a:extLst>
              <a:ext uri="{FF2B5EF4-FFF2-40B4-BE49-F238E27FC236}">
                <a16:creationId xmlns:a16="http://schemas.microsoft.com/office/drawing/2014/main" id="{872AA711-FFF1-4F97-8BF1-89BC05F17685}"/>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3043" y="2852530"/>
            <a:ext cx="4752745" cy="3612730"/>
          </a:xfrm>
          <a:prstGeom prst="rect">
            <a:avLst/>
          </a:prstGeom>
          <a:ln>
            <a:noFill/>
          </a:ln>
          <a:effectLst>
            <a:softEdge rad="112500"/>
          </a:effectLst>
        </p:spPr>
      </p:pic>
    </p:spTree>
    <p:extLst>
      <p:ext uri="{BB962C8B-B14F-4D97-AF65-F5344CB8AC3E}">
        <p14:creationId xmlns:p14="http://schemas.microsoft.com/office/powerpoint/2010/main" val="166200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D32802-DC91-4673-B1B5-6F0F35F88B9E}"/>
              </a:ext>
            </a:extLst>
          </p:cNvPr>
          <p:cNvSpPr>
            <a:spLocks noGrp="1"/>
          </p:cNvSpPr>
          <p:nvPr>
            <p:ph type="title"/>
          </p:nvPr>
        </p:nvSpPr>
        <p:spPr/>
        <p:txBody>
          <a:bodyPr/>
          <a:lstStyle/>
          <a:p>
            <a:r>
              <a:rPr lang="tr-TR" sz="3600" dirty="0"/>
              <a:t>Lojik Tasarım Laboratuvarı</a:t>
            </a:r>
            <a:endParaRPr lang="en-US" dirty="0"/>
          </a:p>
        </p:txBody>
      </p:sp>
      <p:sp>
        <p:nvSpPr>
          <p:cNvPr id="3" name="İçerik Yer Tutucusu 2">
            <a:extLst>
              <a:ext uri="{FF2B5EF4-FFF2-40B4-BE49-F238E27FC236}">
                <a16:creationId xmlns:a16="http://schemas.microsoft.com/office/drawing/2014/main" id="{010F4EEE-3D64-45CD-8FF5-AB7EC7AD5805}"/>
              </a:ext>
            </a:extLst>
          </p:cNvPr>
          <p:cNvSpPr>
            <a:spLocks noGrp="1"/>
          </p:cNvSpPr>
          <p:nvPr>
            <p:ph idx="1"/>
          </p:nvPr>
        </p:nvSpPr>
        <p:spPr>
          <a:xfrm>
            <a:off x="2592925" y="1781175"/>
            <a:ext cx="8915400" cy="1647825"/>
          </a:xfrm>
        </p:spPr>
        <p:txBody>
          <a:bodyPr/>
          <a:lstStyle/>
          <a:p>
            <a:r>
              <a:rPr lang="tr-TR" sz="1800" dirty="0" err="1"/>
              <a:t>Boole</a:t>
            </a:r>
            <a:r>
              <a:rPr lang="en-US" sz="1800" dirty="0"/>
              <a:t>n</a:t>
            </a:r>
            <a:r>
              <a:rPr lang="tr-TR" sz="1800" dirty="0"/>
              <a:t> cebri ile ilgili devreler, dijital karşılaştırıcı tasarımı, </a:t>
            </a:r>
            <a:r>
              <a:rPr lang="tr-TR" sz="1800" dirty="0" err="1"/>
              <a:t>kombinezonsal</a:t>
            </a:r>
            <a:r>
              <a:rPr lang="tr-TR" sz="1800" dirty="0"/>
              <a:t> devre gerçekleme, aritmetik işlem devreleri (toplama ve çıkarma), kapı elemanlarıyla kod dönüştürücü ve kodlayıcı tasarımı, dijital sistemlerde ortak yol tasarımı, kodlayıcı ve kod çevirici devresi ve sayıcı tasarımı deneyleri yapılmaktadır. Laboratuvarın kapasitesi 20 kişiliktir. </a:t>
            </a:r>
          </a:p>
          <a:p>
            <a:endParaRPr lang="en-US" dirty="0"/>
          </a:p>
        </p:txBody>
      </p:sp>
      <p:pic>
        <p:nvPicPr>
          <p:cNvPr id="4" name="Resim Yer Tutucusu 4">
            <a:extLst>
              <a:ext uri="{FF2B5EF4-FFF2-40B4-BE49-F238E27FC236}">
                <a16:creationId xmlns:a16="http://schemas.microsoft.com/office/drawing/2014/main" id="{CD702F04-6D6C-42A0-B35E-BE41E560220D}"/>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0722" y="3429000"/>
            <a:ext cx="4118046" cy="3130273"/>
          </a:xfrm>
          <a:prstGeom prst="rect">
            <a:avLst/>
          </a:prstGeom>
          <a:ln>
            <a:noFill/>
          </a:ln>
          <a:effectLst>
            <a:softEdge rad="112500"/>
          </a:effectLst>
        </p:spPr>
      </p:pic>
    </p:spTree>
    <p:extLst>
      <p:ext uri="{BB962C8B-B14F-4D97-AF65-F5344CB8AC3E}">
        <p14:creationId xmlns:p14="http://schemas.microsoft.com/office/powerpoint/2010/main" val="67755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92D87-2130-4213-9185-B127E9F8C22F}"/>
              </a:ext>
            </a:extLst>
          </p:cNvPr>
          <p:cNvSpPr>
            <a:spLocks noGrp="1"/>
          </p:cNvSpPr>
          <p:nvPr>
            <p:ph type="title"/>
          </p:nvPr>
        </p:nvSpPr>
        <p:spPr/>
        <p:txBody>
          <a:bodyPr>
            <a:normAutofit/>
          </a:bodyPr>
          <a:lstStyle/>
          <a:p>
            <a:r>
              <a:rPr lang="en-US" dirty="0"/>
              <a:t>Teknik </a:t>
            </a:r>
            <a:r>
              <a:rPr lang="en-US" dirty="0" err="1"/>
              <a:t>Dersler</a:t>
            </a:r>
            <a:endParaRPr lang="en-US" dirty="0"/>
          </a:p>
        </p:txBody>
      </p:sp>
      <p:sp>
        <p:nvSpPr>
          <p:cNvPr id="3" name="İçerik Yer Tutucusu 2">
            <a:extLst>
              <a:ext uri="{FF2B5EF4-FFF2-40B4-BE49-F238E27FC236}">
                <a16:creationId xmlns:a16="http://schemas.microsoft.com/office/drawing/2014/main" id="{8FA0C40B-A58E-48FE-931D-E7CF15A4CFEC}"/>
              </a:ext>
            </a:extLst>
          </p:cNvPr>
          <p:cNvSpPr>
            <a:spLocks noGrp="1"/>
          </p:cNvSpPr>
          <p:nvPr>
            <p:ph idx="1"/>
          </p:nvPr>
        </p:nvSpPr>
        <p:spPr>
          <a:xfrm>
            <a:off x="2589212" y="1905000"/>
            <a:ext cx="8915400" cy="742950"/>
          </a:xfrm>
        </p:spPr>
        <p:txBody>
          <a:bodyPr/>
          <a:lstStyle/>
          <a:p>
            <a:r>
              <a:rPr lang="tr-TR" dirty="0"/>
              <a:t>Teknik dersler laboratuvar ortamında yapılmaktadır. Öğrenciler ders dışından laboratuvarları serbestçe kullanabilmektedir.</a:t>
            </a:r>
          </a:p>
          <a:p>
            <a:endParaRPr lang="en-US" dirty="0"/>
          </a:p>
        </p:txBody>
      </p:sp>
      <p:pic>
        <p:nvPicPr>
          <p:cNvPr id="13" name="Resim 12">
            <a:extLst>
              <a:ext uri="{FF2B5EF4-FFF2-40B4-BE49-F238E27FC236}">
                <a16:creationId xmlns:a16="http://schemas.microsoft.com/office/drawing/2014/main" id="{A85A88BC-A6B3-4F86-BE83-32B4393F0BA1}"/>
              </a:ext>
            </a:extLst>
          </p:cNvPr>
          <p:cNvPicPr>
            <a:picLocks noChangeAspect="1"/>
          </p:cNvPicPr>
          <p:nvPr/>
        </p:nvPicPr>
        <p:blipFill>
          <a:blip r:embed="rId2"/>
          <a:stretch>
            <a:fillRect/>
          </a:stretch>
        </p:blipFill>
        <p:spPr>
          <a:xfrm>
            <a:off x="7365160" y="2806976"/>
            <a:ext cx="3651821" cy="6608637"/>
          </a:xfrm>
          <a:prstGeom prst="rect">
            <a:avLst/>
          </a:prstGeom>
        </p:spPr>
      </p:pic>
      <p:pic>
        <p:nvPicPr>
          <p:cNvPr id="14" name="Resim 13">
            <a:extLst>
              <a:ext uri="{FF2B5EF4-FFF2-40B4-BE49-F238E27FC236}">
                <a16:creationId xmlns:a16="http://schemas.microsoft.com/office/drawing/2014/main" id="{D4B3CCA0-B2A2-4A9E-8654-8F68A780ED0B}"/>
              </a:ext>
            </a:extLst>
          </p:cNvPr>
          <p:cNvPicPr>
            <a:picLocks noChangeAspect="1"/>
          </p:cNvPicPr>
          <p:nvPr/>
        </p:nvPicPr>
        <p:blipFill>
          <a:blip r:embed="rId3"/>
          <a:stretch>
            <a:fillRect/>
          </a:stretch>
        </p:blipFill>
        <p:spPr>
          <a:xfrm>
            <a:off x="2924466" y="2898849"/>
            <a:ext cx="3645724" cy="6053853"/>
          </a:xfrm>
          <a:prstGeom prst="rect">
            <a:avLst/>
          </a:prstGeom>
        </p:spPr>
      </p:pic>
    </p:spTree>
    <p:extLst>
      <p:ext uri="{BB962C8B-B14F-4D97-AF65-F5344CB8AC3E}">
        <p14:creationId xmlns:p14="http://schemas.microsoft.com/office/powerpoint/2010/main" val="399153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380B7-9BFB-B737-9B48-24EE6B59EFC8}"/>
              </a:ext>
            </a:extLst>
          </p:cNvPr>
          <p:cNvSpPr>
            <a:spLocks noGrp="1"/>
          </p:cNvSpPr>
          <p:nvPr>
            <p:ph type="title"/>
          </p:nvPr>
        </p:nvSpPr>
        <p:spPr/>
        <p:txBody>
          <a:bodyPr/>
          <a:lstStyle/>
          <a:p>
            <a:r>
              <a:rPr lang="en-US" dirty="0" err="1"/>
              <a:t>Staj</a:t>
            </a:r>
            <a:endParaRPr lang="en-US" dirty="0"/>
          </a:p>
        </p:txBody>
      </p:sp>
      <p:sp>
        <p:nvSpPr>
          <p:cNvPr id="3" name="İçerik Yer Tutucusu 2">
            <a:extLst>
              <a:ext uri="{FF2B5EF4-FFF2-40B4-BE49-F238E27FC236}">
                <a16:creationId xmlns:a16="http://schemas.microsoft.com/office/drawing/2014/main" id="{B2AC50DD-446A-EB20-2F4E-7E9079E550F5}"/>
              </a:ext>
            </a:extLst>
          </p:cNvPr>
          <p:cNvSpPr>
            <a:spLocks noGrp="1"/>
          </p:cNvSpPr>
          <p:nvPr>
            <p:ph idx="1"/>
          </p:nvPr>
        </p:nvSpPr>
        <p:spPr/>
        <p:txBody>
          <a:bodyPr/>
          <a:lstStyle/>
          <a:p>
            <a:r>
              <a:rPr lang="en-US" dirty="0" err="1"/>
              <a:t>Öğrencilerimizin</a:t>
            </a:r>
            <a:r>
              <a:rPr lang="en-US" dirty="0"/>
              <a:t>  </a:t>
            </a:r>
            <a:r>
              <a:rPr lang="en-US" dirty="0" err="1"/>
              <a:t>iş</a:t>
            </a:r>
            <a:r>
              <a:rPr lang="en-US" dirty="0"/>
              <a:t> </a:t>
            </a:r>
            <a:r>
              <a:rPr lang="en-US" dirty="0" err="1"/>
              <a:t>hayatına</a:t>
            </a:r>
            <a:r>
              <a:rPr lang="en-US" dirty="0"/>
              <a:t> </a:t>
            </a:r>
            <a:r>
              <a:rPr lang="en-US" dirty="0" err="1"/>
              <a:t>çabuk</a:t>
            </a:r>
            <a:r>
              <a:rPr lang="en-US" dirty="0"/>
              <a:t> </a:t>
            </a:r>
            <a:r>
              <a:rPr lang="en-US" dirty="0" err="1"/>
              <a:t>entegrasyonu</a:t>
            </a:r>
            <a:r>
              <a:rPr lang="en-US" dirty="0"/>
              <a:t> </a:t>
            </a:r>
            <a:r>
              <a:rPr lang="en-US" dirty="0" err="1"/>
              <a:t>ve</a:t>
            </a:r>
            <a:r>
              <a:rPr lang="en-US" dirty="0"/>
              <a:t> </a:t>
            </a:r>
            <a:r>
              <a:rPr lang="en-US" dirty="0" err="1"/>
              <a:t>iş</a:t>
            </a:r>
            <a:r>
              <a:rPr lang="en-US" dirty="0"/>
              <a:t> </a:t>
            </a:r>
            <a:r>
              <a:rPr lang="en-US" dirty="0" err="1"/>
              <a:t>hayatından</a:t>
            </a:r>
            <a:r>
              <a:rPr lang="en-US" dirty="0"/>
              <a:t> </a:t>
            </a:r>
            <a:r>
              <a:rPr lang="en-US" dirty="0" err="1"/>
              <a:t>önce</a:t>
            </a:r>
            <a:r>
              <a:rPr lang="en-US" dirty="0"/>
              <a:t> </a:t>
            </a:r>
            <a:r>
              <a:rPr lang="en-US" dirty="0" err="1"/>
              <a:t>iş</a:t>
            </a:r>
            <a:r>
              <a:rPr lang="en-US" dirty="0"/>
              <a:t> </a:t>
            </a:r>
            <a:r>
              <a:rPr lang="en-US" dirty="0" err="1"/>
              <a:t>hayatına</a:t>
            </a:r>
            <a:r>
              <a:rPr lang="en-US" dirty="0"/>
              <a:t> </a:t>
            </a:r>
            <a:r>
              <a:rPr lang="en-US" dirty="0" err="1"/>
              <a:t>yönelik</a:t>
            </a:r>
            <a:r>
              <a:rPr lang="en-US" dirty="0"/>
              <a:t>  </a:t>
            </a:r>
            <a:r>
              <a:rPr lang="en-US" dirty="0" err="1"/>
              <a:t>sosyal</a:t>
            </a:r>
            <a:r>
              <a:rPr lang="en-US" dirty="0"/>
              <a:t> </a:t>
            </a:r>
            <a:r>
              <a:rPr lang="en-US" dirty="0" err="1"/>
              <a:t>becerilerini</a:t>
            </a:r>
            <a:r>
              <a:rPr lang="en-US" dirty="0"/>
              <a:t> </a:t>
            </a:r>
            <a:r>
              <a:rPr lang="en-US" dirty="0" err="1"/>
              <a:t>artırması</a:t>
            </a:r>
            <a:r>
              <a:rPr lang="en-US" dirty="0"/>
              <a:t> </a:t>
            </a:r>
            <a:r>
              <a:rPr lang="en-US" dirty="0" err="1"/>
              <a:t>açısından</a:t>
            </a:r>
            <a:r>
              <a:rPr lang="en-US" dirty="0"/>
              <a:t> </a:t>
            </a:r>
            <a:r>
              <a:rPr lang="en-US" dirty="0" err="1"/>
              <a:t>bölümümüzce</a:t>
            </a:r>
            <a:r>
              <a:rPr lang="en-US" dirty="0"/>
              <a:t> </a:t>
            </a:r>
            <a:r>
              <a:rPr lang="en-US" dirty="0" err="1"/>
              <a:t>donanım</a:t>
            </a:r>
            <a:r>
              <a:rPr lang="en-US" dirty="0"/>
              <a:t> </a:t>
            </a:r>
            <a:r>
              <a:rPr lang="en-US" dirty="0" err="1"/>
              <a:t>ve</a:t>
            </a:r>
            <a:r>
              <a:rPr lang="en-US" dirty="0"/>
              <a:t> </a:t>
            </a:r>
            <a:r>
              <a:rPr lang="en-US" dirty="0" err="1"/>
              <a:t>yazılım</a:t>
            </a:r>
            <a:r>
              <a:rPr lang="en-US" dirty="0"/>
              <a:t> </a:t>
            </a:r>
            <a:r>
              <a:rPr lang="en-US" dirty="0" err="1"/>
              <a:t>alanlarında</a:t>
            </a:r>
            <a:r>
              <a:rPr lang="en-US" dirty="0"/>
              <a:t> </a:t>
            </a:r>
            <a:r>
              <a:rPr lang="en-US" dirty="0" err="1"/>
              <a:t>staj</a:t>
            </a:r>
            <a:r>
              <a:rPr lang="en-US" dirty="0"/>
              <a:t> </a:t>
            </a:r>
            <a:r>
              <a:rPr lang="en-US" dirty="0" err="1"/>
              <a:t>yapma</a:t>
            </a:r>
            <a:r>
              <a:rPr lang="en-US" dirty="0"/>
              <a:t> </a:t>
            </a:r>
            <a:r>
              <a:rPr lang="en-US" dirty="0" err="1"/>
              <a:t>zorunluluğu</a:t>
            </a:r>
            <a:r>
              <a:rPr lang="en-US" dirty="0"/>
              <a:t> </a:t>
            </a:r>
            <a:r>
              <a:rPr lang="en-US" dirty="0" err="1"/>
              <a:t>vardır</a:t>
            </a:r>
            <a:r>
              <a:rPr lang="en-US" dirty="0"/>
              <a:t>.</a:t>
            </a:r>
          </a:p>
          <a:p>
            <a:r>
              <a:rPr lang="en-US" dirty="0"/>
              <a:t>Bu </a:t>
            </a:r>
            <a:r>
              <a:rPr lang="en-US" dirty="0" err="1"/>
              <a:t>sayede</a:t>
            </a:r>
            <a:r>
              <a:rPr lang="en-US" dirty="0"/>
              <a:t> </a:t>
            </a:r>
            <a:r>
              <a:rPr lang="en-US" dirty="0" err="1"/>
              <a:t>öğrencilerimiz</a:t>
            </a:r>
            <a:r>
              <a:rPr lang="en-US" dirty="0"/>
              <a:t> </a:t>
            </a:r>
            <a:r>
              <a:rPr lang="en-US" dirty="0" err="1"/>
              <a:t>mezun</a:t>
            </a:r>
            <a:r>
              <a:rPr lang="en-US" dirty="0"/>
              <a:t> </a:t>
            </a:r>
            <a:r>
              <a:rPr lang="en-US" dirty="0" err="1"/>
              <a:t>olduktan</a:t>
            </a:r>
            <a:r>
              <a:rPr lang="en-US" dirty="0"/>
              <a:t> </a:t>
            </a:r>
            <a:r>
              <a:rPr lang="en-US" dirty="0" err="1"/>
              <a:t>sonra</a:t>
            </a:r>
            <a:r>
              <a:rPr lang="en-US" dirty="0"/>
              <a:t> </a:t>
            </a:r>
            <a:r>
              <a:rPr lang="en-US" dirty="0" err="1"/>
              <a:t>daha</a:t>
            </a:r>
            <a:r>
              <a:rPr lang="en-US" dirty="0"/>
              <a:t> </a:t>
            </a:r>
            <a:r>
              <a:rPr lang="en-US" dirty="0" err="1"/>
              <a:t>kolay</a:t>
            </a:r>
            <a:r>
              <a:rPr lang="en-US" dirty="0"/>
              <a:t> </a:t>
            </a:r>
            <a:r>
              <a:rPr lang="en-US" dirty="0" err="1"/>
              <a:t>iş</a:t>
            </a:r>
            <a:r>
              <a:rPr lang="en-US" dirty="0"/>
              <a:t> </a:t>
            </a:r>
            <a:r>
              <a:rPr lang="en-US" dirty="0" err="1"/>
              <a:t>hayatına</a:t>
            </a:r>
            <a:r>
              <a:rPr lang="en-US" dirty="0"/>
              <a:t> </a:t>
            </a:r>
            <a:r>
              <a:rPr lang="en-US" dirty="0" err="1"/>
              <a:t>entegre</a:t>
            </a:r>
            <a:r>
              <a:rPr lang="en-US" dirty="0"/>
              <a:t> </a:t>
            </a:r>
            <a:r>
              <a:rPr lang="en-US" dirty="0" err="1"/>
              <a:t>olabilmekte</a:t>
            </a:r>
            <a:r>
              <a:rPr lang="en-US" dirty="0"/>
              <a:t> </a:t>
            </a:r>
            <a:r>
              <a:rPr lang="en-US" dirty="0" err="1"/>
              <a:t>ve</a:t>
            </a:r>
            <a:r>
              <a:rPr lang="en-US" dirty="0"/>
              <a:t> </a:t>
            </a:r>
            <a:r>
              <a:rPr lang="en-US" dirty="0" err="1"/>
              <a:t>staj</a:t>
            </a:r>
            <a:r>
              <a:rPr lang="en-US" dirty="0"/>
              <a:t> </a:t>
            </a:r>
            <a:r>
              <a:rPr lang="en-US" dirty="0" err="1"/>
              <a:t>imkanları</a:t>
            </a:r>
            <a:r>
              <a:rPr lang="en-US" dirty="0"/>
              <a:t> </a:t>
            </a:r>
            <a:r>
              <a:rPr lang="en-US" dirty="0" err="1"/>
              <a:t>iş</a:t>
            </a:r>
            <a:r>
              <a:rPr lang="en-US" dirty="0"/>
              <a:t> </a:t>
            </a:r>
            <a:r>
              <a:rPr lang="en-US" dirty="0" err="1"/>
              <a:t>imkanlarına</a:t>
            </a:r>
            <a:r>
              <a:rPr lang="en-US" dirty="0"/>
              <a:t> </a:t>
            </a:r>
            <a:r>
              <a:rPr lang="en-US" dirty="0" err="1"/>
              <a:t>dönüşebilmektedir</a:t>
            </a:r>
            <a:r>
              <a:rPr lang="en-US" dirty="0"/>
              <a:t>.</a:t>
            </a:r>
          </a:p>
          <a:p>
            <a:r>
              <a:rPr lang="en-US" dirty="0" err="1"/>
              <a:t>Öğrencilerimiz</a:t>
            </a:r>
            <a:r>
              <a:rPr lang="en-US" dirty="0"/>
              <a:t> yurt </a:t>
            </a:r>
            <a:r>
              <a:rPr lang="en-US" dirty="0" err="1"/>
              <a:t>dışında</a:t>
            </a:r>
            <a:r>
              <a:rPr lang="en-US" dirty="0"/>
              <a:t> Erasmus(yurt </a:t>
            </a:r>
            <a:r>
              <a:rPr lang="en-US" dirty="0" err="1"/>
              <a:t>dışı</a:t>
            </a:r>
            <a:r>
              <a:rPr lang="en-US" dirty="0"/>
              <a:t> </a:t>
            </a:r>
            <a:r>
              <a:rPr lang="en-US" dirty="0" err="1"/>
              <a:t>öğrenci</a:t>
            </a:r>
            <a:r>
              <a:rPr lang="en-US" dirty="0"/>
              <a:t> </a:t>
            </a:r>
            <a:r>
              <a:rPr lang="en-US" dirty="0" err="1"/>
              <a:t>hareketliliği</a:t>
            </a:r>
            <a:r>
              <a:rPr lang="en-US" dirty="0"/>
              <a:t>) </a:t>
            </a:r>
            <a:r>
              <a:rPr lang="en-US" dirty="0" err="1"/>
              <a:t>olanakları</a:t>
            </a:r>
            <a:r>
              <a:rPr lang="en-US" dirty="0"/>
              <a:t> </a:t>
            </a:r>
            <a:r>
              <a:rPr lang="en-US" dirty="0" err="1"/>
              <a:t>ve</a:t>
            </a:r>
            <a:r>
              <a:rPr lang="en-US" dirty="0"/>
              <a:t> </a:t>
            </a:r>
            <a:r>
              <a:rPr lang="en-US" dirty="0" err="1"/>
              <a:t>ya</a:t>
            </a:r>
            <a:r>
              <a:rPr lang="en-US" dirty="0"/>
              <a:t> </a:t>
            </a:r>
            <a:r>
              <a:rPr lang="en-US" dirty="0" err="1"/>
              <a:t>kendi</a:t>
            </a:r>
            <a:r>
              <a:rPr lang="en-US" dirty="0"/>
              <a:t> </a:t>
            </a:r>
            <a:r>
              <a:rPr lang="en-US" dirty="0" err="1"/>
              <a:t>olanakları</a:t>
            </a:r>
            <a:r>
              <a:rPr lang="en-US" dirty="0"/>
              <a:t> </a:t>
            </a:r>
            <a:r>
              <a:rPr lang="en-US" dirty="0" err="1"/>
              <a:t>ile</a:t>
            </a:r>
            <a:r>
              <a:rPr lang="en-US" dirty="0"/>
              <a:t> de </a:t>
            </a:r>
            <a:r>
              <a:rPr lang="en-US" dirty="0" err="1"/>
              <a:t>zorunlu</a:t>
            </a:r>
            <a:r>
              <a:rPr lang="en-US" dirty="0"/>
              <a:t> </a:t>
            </a:r>
            <a:r>
              <a:rPr lang="en-US" dirty="0" err="1"/>
              <a:t>stajını</a:t>
            </a:r>
            <a:r>
              <a:rPr lang="en-US" dirty="0"/>
              <a:t> </a:t>
            </a:r>
            <a:r>
              <a:rPr lang="en-US" dirty="0" err="1"/>
              <a:t>tamamlayabilmektedirler</a:t>
            </a:r>
            <a:r>
              <a:rPr lang="en-US" dirty="0"/>
              <a:t>.</a:t>
            </a:r>
          </a:p>
          <a:p>
            <a:r>
              <a:rPr lang="tr-TR" dirty="0" smtClean="0"/>
              <a:t>Web sayfamız</a:t>
            </a:r>
            <a:r>
              <a:rPr lang="en-US" dirty="0" smtClean="0"/>
              <a:t> </a:t>
            </a:r>
            <a:r>
              <a:rPr lang="en-US" dirty="0" err="1"/>
              <a:t>staj</a:t>
            </a:r>
            <a:r>
              <a:rPr lang="en-US" dirty="0"/>
              <a:t> </a:t>
            </a:r>
            <a:r>
              <a:rPr lang="tr-TR" dirty="0" smtClean="0"/>
              <a:t>menüsünden </a:t>
            </a:r>
            <a:r>
              <a:rPr lang="en-US" dirty="0" err="1" smtClean="0"/>
              <a:t>detaylı</a:t>
            </a:r>
            <a:r>
              <a:rPr lang="en-US" dirty="0" smtClean="0"/>
              <a:t> </a:t>
            </a:r>
            <a:r>
              <a:rPr lang="en-US" dirty="0" err="1"/>
              <a:t>bilgiye</a:t>
            </a:r>
            <a:r>
              <a:rPr lang="en-US" dirty="0"/>
              <a:t> </a:t>
            </a:r>
            <a:r>
              <a:rPr lang="en-US" dirty="0" err="1"/>
              <a:t>ulaşabilirsiniz</a:t>
            </a:r>
            <a:r>
              <a:rPr lang="en-US" dirty="0"/>
              <a:t>.</a:t>
            </a:r>
          </a:p>
        </p:txBody>
      </p:sp>
    </p:spTree>
    <p:extLst>
      <p:ext uri="{BB962C8B-B14F-4D97-AF65-F5344CB8AC3E}">
        <p14:creationId xmlns:p14="http://schemas.microsoft.com/office/powerpoint/2010/main" val="53242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213C6-CCAC-9641-3FD0-9C9E62B4E737}"/>
              </a:ext>
            </a:extLst>
          </p:cNvPr>
          <p:cNvSpPr>
            <a:spLocks noGrp="1"/>
          </p:cNvSpPr>
          <p:nvPr>
            <p:ph type="title"/>
          </p:nvPr>
        </p:nvSpPr>
        <p:spPr/>
        <p:txBody>
          <a:bodyPr/>
          <a:lstStyle/>
          <a:p>
            <a:r>
              <a:rPr lang="en-US" dirty="0" err="1"/>
              <a:t>Mezun</a:t>
            </a:r>
            <a:r>
              <a:rPr lang="en-US" dirty="0"/>
              <a:t> </a:t>
            </a:r>
            <a:r>
              <a:rPr lang="en-US" dirty="0" err="1"/>
              <a:t>Nitelikleri</a:t>
            </a:r>
            <a:endParaRPr lang="en-US" dirty="0"/>
          </a:p>
        </p:txBody>
      </p:sp>
      <p:sp>
        <p:nvSpPr>
          <p:cNvPr id="3" name="İçerik Yer Tutucusu 2">
            <a:extLst>
              <a:ext uri="{FF2B5EF4-FFF2-40B4-BE49-F238E27FC236}">
                <a16:creationId xmlns:a16="http://schemas.microsoft.com/office/drawing/2014/main" id="{50345E29-1AFD-ED71-60C9-2FCCCB61B449}"/>
              </a:ext>
            </a:extLst>
          </p:cNvPr>
          <p:cNvSpPr>
            <a:spLocks noGrp="1"/>
          </p:cNvSpPr>
          <p:nvPr>
            <p:ph idx="1"/>
          </p:nvPr>
        </p:nvSpPr>
        <p:spPr/>
        <p:txBody>
          <a:bodyPr/>
          <a:lstStyle/>
          <a:p>
            <a:r>
              <a:rPr lang="en-US" dirty="0" err="1"/>
              <a:t>Mezun</a:t>
            </a:r>
            <a:r>
              <a:rPr lang="en-US" dirty="0"/>
              <a:t> </a:t>
            </a:r>
            <a:r>
              <a:rPr lang="en-US" dirty="0" err="1"/>
              <a:t>öğrencilerimiz</a:t>
            </a:r>
            <a:r>
              <a:rPr lang="en-US" dirty="0"/>
              <a:t> </a:t>
            </a:r>
            <a:r>
              <a:rPr lang="en-US" dirty="0" err="1"/>
              <a:t>başta</a:t>
            </a:r>
            <a:r>
              <a:rPr lang="en-US" dirty="0"/>
              <a:t> 3 </a:t>
            </a:r>
            <a:r>
              <a:rPr lang="en-US" dirty="0" err="1"/>
              <a:t>büyük</a:t>
            </a:r>
            <a:r>
              <a:rPr lang="en-US" dirty="0"/>
              <a:t> </a:t>
            </a:r>
            <a:r>
              <a:rPr lang="en-US" dirty="0" err="1"/>
              <a:t>şehir</a:t>
            </a:r>
            <a:r>
              <a:rPr lang="en-US" dirty="0"/>
              <a:t> </a:t>
            </a:r>
            <a:r>
              <a:rPr lang="en-US" dirty="0" err="1"/>
              <a:t>olmak</a:t>
            </a:r>
            <a:r>
              <a:rPr lang="en-US" dirty="0"/>
              <a:t> </a:t>
            </a:r>
            <a:r>
              <a:rPr lang="en-US" dirty="0" err="1"/>
              <a:t>üzere</a:t>
            </a:r>
            <a:r>
              <a:rPr lang="en-US" dirty="0"/>
              <a:t> </a:t>
            </a:r>
            <a:r>
              <a:rPr lang="en-US" dirty="0" err="1"/>
              <a:t>ve</a:t>
            </a:r>
            <a:r>
              <a:rPr lang="en-US" dirty="0"/>
              <a:t> </a:t>
            </a:r>
            <a:r>
              <a:rPr lang="en-US" dirty="0" err="1"/>
              <a:t>Türkiye’nin</a:t>
            </a:r>
            <a:r>
              <a:rPr lang="en-US" dirty="0"/>
              <a:t> </a:t>
            </a:r>
            <a:r>
              <a:rPr lang="en-US" dirty="0" err="1"/>
              <a:t>geri</a:t>
            </a:r>
            <a:r>
              <a:rPr lang="en-US" dirty="0"/>
              <a:t> </a:t>
            </a:r>
            <a:r>
              <a:rPr lang="en-US" dirty="0" err="1"/>
              <a:t>kalan</a:t>
            </a:r>
            <a:r>
              <a:rPr lang="en-US" dirty="0"/>
              <a:t> </a:t>
            </a:r>
            <a:r>
              <a:rPr lang="en-US" dirty="0" err="1"/>
              <a:t>çoğu</a:t>
            </a:r>
            <a:r>
              <a:rPr lang="en-US" dirty="0"/>
              <a:t> </a:t>
            </a:r>
            <a:r>
              <a:rPr lang="en-US" dirty="0" err="1"/>
              <a:t>yerinde</a:t>
            </a:r>
            <a:r>
              <a:rPr lang="en-US" dirty="0"/>
              <a:t> </a:t>
            </a:r>
            <a:r>
              <a:rPr lang="en-US" dirty="0" err="1"/>
              <a:t>iş</a:t>
            </a:r>
            <a:r>
              <a:rPr lang="en-US" dirty="0"/>
              <a:t> </a:t>
            </a:r>
            <a:r>
              <a:rPr lang="en-US" dirty="0" err="1"/>
              <a:t>olanaklarına</a:t>
            </a:r>
            <a:r>
              <a:rPr lang="en-US" dirty="0"/>
              <a:t> </a:t>
            </a:r>
            <a:r>
              <a:rPr lang="en-US" dirty="0" err="1"/>
              <a:t>sahip</a:t>
            </a:r>
            <a:r>
              <a:rPr lang="en-US" dirty="0"/>
              <a:t> </a:t>
            </a:r>
            <a:r>
              <a:rPr lang="en-US" dirty="0" err="1"/>
              <a:t>olmaktadır</a:t>
            </a:r>
            <a:r>
              <a:rPr lang="en-US" dirty="0"/>
              <a:t>. </a:t>
            </a:r>
            <a:r>
              <a:rPr lang="en-US" dirty="0" err="1"/>
              <a:t>Özellikle</a:t>
            </a:r>
            <a:r>
              <a:rPr lang="en-US" dirty="0"/>
              <a:t> 3 </a:t>
            </a:r>
            <a:r>
              <a:rPr lang="en-US" dirty="0" err="1"/>
              <a:t>büyük</a:t>
            </a:r>
            <a:r>
              <a:rPr lang="en-US" dirty="0"/>
              <a:t> </a:t>
            </a:r>
            <a:r>
              <a:rPr lang="en-US" dirty="0" err="1"/>
              <a:t>şehirde</a:t>
            </a:r>
            <a:r>
              <a:rPr lang="en-US" dirty="0"/>
              <a:t> </a:t>
            </a:r>
            <a:r>
              <a:rPr lang="en-US" dirty="0" err="1"/>
              <a:t>ar-ge</a:t>
            </a:r>
            <a:r>
              <a:rPr lang="en-US" dirty="0"/>
              <a:t> </a:t>
            </a:r>
            <a:r>
              <a:rPr lang="en-US" dirty="0" err="1"/>
              <a:t>ve</a:t>
            </a:r>
            <a:r>
              <a:rPr lang="en-US" dirty="0"/>
              <a:t> </a:t>
            </a:r>
            <a:r>
              <a:rPr lang="en-US" dirty="0" err="1"/>
              <a:t>yazılım</a:t>
            </a:r>
            <a:r>
              <a:rPr lang="en-US" dirty="0"/>
              <a:t> </a:t>
            </a:r>
            <a:r>
              <a:rPr lang="en-US" dirty="0" err="1"/>
              <a:t>geliştirme</a:t>
            </a:r>
            <a:r>
              <a:rPr lang="en-US" dirty="0"/>
              <a:t> </a:t>
            </a:r>
            <a:r>
              <a:rPr lang="en-US" dirty="0" err="1"/>
              <a:t>faaliyetlerinin</a:t>
            </a:r>
            <a:r>
              <a:rPr lang="en-US" dirty="0"/>
              <a:t> </a:t>
            </a:r>
            <a:r>
              <a:rPr lang="en-US" dirty="0" err="1"/>
              <a:t>yoğun</a:t>
            </a:r>
            <a:r>
              <a:rPr lang="en-US" dirty="0"/>
              <a:t> </a:t>
            </a:r>
            <a:r>
              <a:rPr lang="en-US" dirty="0" err="1"/>
              <a:t>olması</a:t>
            </a:r>
            <a:r>
              <a:rPr lang="en-US" dirty="0"/>
              <a:t> </a:t>
            </a:r>
            <a:r>
              <a:rPr lang="en-US" dirty="0" err="1"/>
              <a:t>sebebiyle</a:t>
            </a:r>
            <a:r>
              <a:rPr lang="en-US" dirty="0"/>
              <a:t>  </a:t>
            </a:r>
            <a:r>
              <a:rPr lang="en-US" dirty="0" err="1"/>
              <a:t>bu</a:t>
            </a:r>
            <a:r>
              <a:rPr lang="en-US" dirty="0"/>
              <a:t> </a:t>
            </a:r>
            <a:r>
              <a:rPr lang="en-US" dirty="0" err="1"/>
              <a:t>şehirlerde</a:t>
            </a:r>
            <a:r>
              <a:rPr lang="en-US" dirty="0"/>
              <a:t> </a:t>
            </a:r>
            <a:r>
              <a:rPr lang="en-US" dirty="0" err="1"/>
              <a:t>kolaylıkla</a:t>
            </a:r>
            <a:r>
              <a:rPr lang="en-US" dirty="0"/>
              <a:t> </a:t>
            </a:r>
            <a:r>
              <a:rPr lang="en-US" dirty="0" err="1"/>
              <a:t>istihdam</a:t>
            </a:r>
            <a:r>
              <a:rPr lang="en-US" dirty="0"/>
              <a:t> </a:t>
            </a:r>
            <a:r>
              <a:rPr lang="en-US" dirty="0" err="1"/>
              <a:t>edilmektedirler</a:t>
            </a:r>
            <a:r>
              <a:rPr lang="en-US" dirty="0"/>
              <a:t>.</a:t>
            </a:r>
          </a:p>
          <a:p>
            <a:r>
              <a:rPr lang="en-US" dirty="0" err="1"/>
              <a:t>Ayrıca</a:t>
            </a:r>
            <a:r>
              <a:rPr lang="en-US" dirty="0"/>
              <a:t> son </a:t>
            </a:r>
            <a:r>
              <a:rPr lang="en-US" dirty="0" err="1"/>
              <a:t>yıllarda</a:t>
            </a:r>
            <a:r>
              <a:rPr lang="en-US" dirty="0"/>
              <a:t> </a:t>
            </a:r>
            <a:r>
              <a:rPr lang="en-US" dirty="0" err="1"/>
              <a:t>yaygınlaşan</a:t>
            </a:r>
            <a:r>
              <a:rPr lang="en-US" dirty="0"/>
              <a:t> </a:t>
            </a:r>
            <a:r>
              <a:rPr lang="en-US" dirty="0" err="1"/>
              <a:t>uzaktan</a:t>
            </a:r>
            <a:r>
              <a:rPr lang="en-US" dirty="0"/>
              <a:t> </a:t>
            </a:r>
            <a:r>
              <a:rPr lang="en-US" dirty="0" err="1"/>
              <a:t>çalışma</a:t>
            </a:r>
            <a:r>
              <a:rPr lang="en-US" dirty="0"/>
              <a:t> </a:t>
            </a:r>
            <a:r>
              <a:rPr lang="en-US" dirty="0" err="1"/>
              <a:t>olanakları</a:t>
            </a:r>
            <a:r>
              <a:rPr lang="en-US" dirty="0"/>
              <a:t> </a:t>
            </a:r>
            <a:r>
              <a:rPr lang="en-US" dirty="0" err="1"/>
              <a:t>ile</a:t>
            </a:r>
            <a:r>
              <a:rPr lang="en-US" dirty="0"/>
              <a:t> </a:t>
            </a:r>
            <a:r>
              <a:rPr lang="en-US" dirty="0" err="1"/>
              <a:t>alanında</a:t>
            </a:r>
            <a:r>
              <a:rPr lang="en-US" dirty="0"/>
              <a:t> </a:t>
            </a:r>
            <a:r>
              <a:rPr lang="en-US" dirty="0" err="1"/>
              <a:t>ilgili</a:t>
            </a:r>
            <a:r>
              <a:rPr lang="en-US" dirty="0"/>
              <a:t> </a:t>
            </a:r>
            <a:r>
              <a:rPr lang="en-US" dirty="0" err="1"/>
              <a:t>ve</a:t>
            </a:r>
            <a:r>
              <a:rPr lang="en-US" dirty="0"/>
              <a:t> </a:t>
            </a:r>
            <a:r>
              <a:rPr lang="en-US" dirty="0" err="1"/>
              <a:t>başarılı</a:t>
            </a:r>
            <a:r>
              <a:rPr lang="en-US" dirty="0"/>
              <a:t> </a:t>
            </a:r>
            <a:r>
              <a:rPr lang="en-US" dirty="0" err="1"/>
              <a:t>öğrencilerimiz</a:t>
            </a:r>
            <a:r>
              <a:rPr lang="en-US" dirty="0"/>
              <a:t> Amerika </a:t>
            </a:r>
            <a:r>
              <a:rPr lang="en-US" dirty="0" err="1"/>
              <a:t>ve</a:t>
            </a:r>
            <a:r>
              <a:rPr lang="en-US" dirty="0"/>
              <a:t> </a:t>
            </a:r>
            <a:r>
              <a:rPr lang="en-US" dirty="0" err="1"/>
              <a:t>Avrupa</a:t>
            </a:r>
            <a:r>
              <a:rPr lang="en-US" dirty="0"/>
              <a:t> </a:t>
            </a:r>
            <a:r>
              <a:rPr lang="en-US" dirty="0" err="1"/>
              <a:t>ülkelerindeki</a:t>
            </a:r>
            <a:r>
              <a:rPr lang="en-US" dirty="0"/>
              <a:t> </a:t>
            </a:r>
            <a:r>
              <a:rPr lang="en-US" dirty="0" err="1"/>
              <a:t>yazılım</a:t>
            </a:r>
            <a:r>
              <a:rPr lang="en-US" dirty="0"/>
              <a:t> </a:t>
            </a:r>
            <a:r>
              <a:rPr lang="en-US" dirty="0" err="1"/>
              <a:t>firmalarında</a:t>
            </a:r>
            <a:r>
              <a:rPr lang="en-US" dirty="0"/>
              <a:t> </a:t>
            </a:r>
            <a:r>
              <a:rPr lang="en-US" dirty="0" err="1"/>
              <a:t>iş</a:t>
            </a:r>
            <a:r>
              <a:rPr lang="en-US" dirty="0"/>
              <a:t> </a:t>
            </a:r>
            <a:r>
              <a:rPr lang="en-US" dirty="0" err="1"/>
              <a:t>bulup</a:t>
            </a:r>
            <a:r>
              <a:rPr lang="en-US" dirty="0"/>
              <a:t> </a:t>
            </a:r>
            <a:r>
              <a:rPr lang="en-US" dirty="0" err="1"/>
              <a:t>uzaktan</a:t>
            </a:r>
            <a:r>
              <a:rPr lang="en-US" dirty="0"/>
              <a:t> </a:t>
            </a:r>
            <a:r>
              <a:rPr lang="en-US" dirty="0" err="1"/>
              <a:t>çalışmaktadırlar</a:t>
            </a:r>
            <a:r>
              <a:rPr lang="en-US" dirty="0"/>
              <a:t>.</a:t>
            </a:r>
          </a:p>
          <a:p>
            <a:pPr marL="0" indent="0">
              <a:buNone/>
            </a:pPr>
            <a:endParaRPr lang="en-US" dirty="0"/>
          </a:p>
        </p:txBody>
      </p:sp>
    </p:spTree>
    <p:extLst>
      <p:ext uri="{BB962C8B-B14F-4D97-AF65-F5344CB8AC3E}">
        <p14:creationId xmlns:p14="http://schemas.microsoft.com/office/powerpoint/2010/main" val="308119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DC7A8A-BEF4-F4AA-6BAD-A4726F6CC358}"/>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Konum</a:t>
            </a:r>
          </a:p>
        </p:txBody>
      </p:sp>
      <p:pic>
        <p:nvPicPr>
          <p:cNvPr id="5" name="Resim 4">
            <a:hlinkClick r:id="rId2"/>
            <a:extLst>
              <a:ext uri="{FF2B5EF4-FFF2-40B4-BE49-F238E27FC236}">
                <a16:creationId xmlns:a16="http://schemas.microsoft.com/office/drawing/2014/main" id="{BFB64818-F5B6-685E-E2ED-BA26C93CB983}"/>
              </a:ext>
            </a:extLst>
          </p:cNvPr>
          <p:cNvPicPr>
            <a:picLocks noChangeAspect="1"/>
          </p:cNvPicPr>
          <p:nvPr/>
        </p:nvPicPr>
        <p:blipFill>
          <a:blip r:embed="rId3"/>
          <a:stretch>
            <a:fillRect/>
          </a:stretch>
        </p:blipFill>
        <p:spPr>
          <a:xfrm>
            <a:off x="2717042" y="1598987"/>
            <a:ext cx="7404420" cy="4905465"/>
          </a:xfrm>
          <a:prstGeom prst="rect">
            <a:avLst/>
          </a:prstGeom>
        </p:spPr>
      </p:pic>
      <p:sp>
        <p:nvSpPr>
          <p:cNvPr id="12" name="Metin kutusu 11">
            <a:extLst>
              <a:ext uri="{FF2B5EF4-FFF2-40B4-BE49-F238E27FC236}">
                <a16:creationId xmlns:a16="http://schemas.microsoft.com/office/drawing/2014/main" id="{88BD0C10-9705-AB00-0AA7-E4539CDEA676}"/>
              </a:ext>
            </a:extLst>
          </p:cNvPr>
          <p:cNvSpPr txBox="1"/>
          <p:nvPr/>
        </p:nvSpPr>
        <p:spPr>
          <a:xfrm>
            <a:off x="2592925" y="6478627"/>
            <a:ext cx="6094378" cy="369332"/>
          </a:xfrm>
          <a:prstGeom prst="rect">
            <a:avLst/>
          </a:prstGeom>
          <a:noFill/>
        </p:spPr>
        <p:txBody>
          <a:bodyPr wrap="square">
            <a:spAutoFit/>
          </a:bodyPr>
          <a:lstStyle/>
          <a:p>
            <a:r>
              <a:rPr lang="en-US" dirty="0">
                <a:hlinkClick r:id="rId4"/>
              </a:rPr>
              <a:t>Konum Link</a:t>
            </a:r>
            <a:endParaRPr lang="en-US" dirty="0"/>
          </a:p>
        </p:txBody>
      </p:sp>
    </p:spTree>
    <p:extLst>
      <p:ext uri="{BB962C8B-B14F-4D97-AF65-F5344CB8AC3E}">
        <p14:creationId xmlns:p14="http://schemas.microsoft.com/office/powerpoint/2010/main" val="28886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A3271F-EDF1-19F6-EB40-548C1B729FF7}"/>
              </a:ext>
            </a:extLst>
          </p:cNvPr>
          <p:cNvSpPr>
            <a:spLocks noGrp="1"/>
          </p:cNvSpPr>
          <p:nvPr>
            <p:ph type="title"/>
          </p:nvPr>
        </p:nvSpPr>
        <p:spPr/>
        <p:txBody>
          <a:bodyPr/>
          <a:lstStyle/>
          <a:p>
            <a:r>
              <a:rPr lang="en-US" dirty="0"/>
              <a:t>İLETİŞİM</a:t>
            </a:r>
          </a:p>
        </p:txBody>
      </p:sp>
      <p:pic>
        <p:nvPicPr>
          <p:cNvPr id="4" name="İçerik Yer Tutucusu 3">
            <a:extLst>
              <a:ext uri="{FF2B5EF4-FFF2-40B4-BE49-F238E27FC236}">
                <a16:creationId xmlns:a16="http://schemas.microsoft.com/office/drawing/2014/main" id="{2592BB46-3FEE-3DF9-A5A0-334396D1344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9961955" y="260872"/>
            <a:ext cx="1995200" cy="2007366"/>
          </a:xfrm>
          <a:prstGeom prst="rect">
            <a:avLst/>
          </a:prstGeom>
        </p:spPr>
      </p:pic>
      <p:sp>
        <p:nvSpPr>
          <p:cNvPr id="7" name="Metin kutusu 6">
            <a:extLst>
              <a:ext uri="{FF2B5EF4-FFF2-40B4-BE49-F238E27FC236}">
                <a16:creationId xmlns:a16="http://schemas.microsoft.com/office/drawing/2014/main" id="{ED89741B-C65E-31A2-20A5-A90810051C10}"/>
              </a:ext>
            </a:extLst>
          </p:cNvPr>
          <p:cNvSpPr txBox="1"/>
          <p:nvPr/>
        </p:nvSpPr>
        <p:spPr>
          <a:xfrm>
            <a:off x="3394659" y="3452112"/>
            <a:ext cx="6093372" cy="369332"/>
          </a:xfrm>
          <a:prstGeom prst="rect">
            <a:avLst/>
          </a:prstGeom>
          <a:noFill/>
        </p:spPr>
        <p:txBody>
          <a:bodyPr wrap="square">
            <a:spAutoFit/>
          </a:bodyPr>
          <a:lstStyle/>
          <a:p>
            <a:r>
              <a:rPr lang="en-US" dirty="0">
                <a:hlinkClick r:id="rId3"/>
              </a:rPr>
              <a:t>bilgisayar.dpu.edu.tr/tr</a:t>
            </a:r>
            <a:endParaRPr lang="en-US" dirty="0"/>
          </a:p>
        </p:txBody>
      </p:sp>
      <p:pic>
        <p:nvPicPr>
          <p:cNvPr id="1026" name="Picture 2" descr="Web link - Free interface icons">
            <a:extLst>
              <a:ext uri="{FF2B5EF4-FFF2-40B4-BE49-F238E27FC236}">
                <a16:creationId xmlns:a16="http://schemas.microsoft.com/office/drawing/2014/main" id="{89DF5A71-0E9C-514C-7AB1-E4C6DB19B3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2924" y="3080759"/>
            <a:ext cx="801735" cy="801735"/>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a:extLst>
              <a:ext uri="{FF2B5EF4-FFF2-40B4-BE49-F238E27FC236}">
                <a16:creationId xmlns:a16="http://schemas.microsoft.com/office/drawing/2014/main" id="{B18458A0-F1CE-89CC-C1C8-4B294EF58C3A}"/>
              </a:ext>
            </a:extLst>
          </p:cNvPr>
          <p:cNvSpPr txBox="1"/>
          <p:nvPr/>
        </p:nvSpPr>
        <p:spPr>
          <a:xfrm>
            <a:off x="3394660" y="2250476"/>
            <a:ext cx="6093372" cy="369332"/>
          </a:xfrm>
          <a:prstGeom prst="rect">
            <a:avLst/>
          </a:prstGeom>
          <a:noFill/>
        </p:spPr>
        <p:txBody>
          <a:bodyPr wrap="square">
            <a:spAutoFit/>
          </a:bodyPr>
          <a:lstStyle/>
          <a:p>
            <a:r>
              <a:rPr lang="en-US" dirty="0">
                <a:hlinkClick r:id="rId5"/>
              </a:rPr>
              <a:t>https://www.instagram.com/dpubilgmuh/</a:t>
            </a:r>
            <a:endParaRPr lang="en-US" dirty="0"/>
          </a:p>
        </p:txBody>
      </p:sp>
      <p:sp>
        <p:nvSpPr>
          <p:cNvPr id="17" name="Metin kutusu 16">
            <a:extLst>
              <a:ext uri="{FF2B5EF4-FFF2-40B4-BE49-F238E27FC236}">
                <a16:creationId xmlns:a16="http://schemas.microsoft.com/office/drawing/2014/main" id="{B127E897-DA3C-69F9-9303-F6124E371A05}"/>
              </a:ext>
            </a:extLst>
          </p:cNvPr>
          <p:cNvSpPr txBox="1"/>
          <p:nvPr/>
        </p:nvSpPr>
        <p:spPr>
          <a:xfrm>
            <a:off x="2592925" y="5453254"/>
            <a:ext cx="9502666" cy="923330"/>
          </a:xfrm>
          <a:prstGeom prst="rect">
            <a:avLst/>
          </a:prstGeom>
          <a:noFill/>
        </p:spPr>
        <p:txBody>
          <a:bodyPr wrap="square">
            <a:spAutoFit/>
          </a:bodyPr>
          <a:lstStyle/>
          <a:p>
            <a:r>
              <a:rPr lang="en-US" b="1" i="0" dirty="0" err="1">
                <a:solidFill>
                  <a:srgbClr val="333333"/>
                </a:solidFill>
                <a:effectLst/>
                <a:latin typeface="Open Sans" panose="020B0604020202020204" pitchFamily="34" charset="0"/>
              </a:rPr>
              <a:t>Adres</a:t>
            </a:r>
            <a:r>
              <a:rPr lang="en-US" b="1" i="0" dirty="0">
                <a:solidFill>
                  <a:srgbClr val="333333"/>
                </a:solidFill>
                <a:effectLst/>
                <a:latin typeface="Open Sans" panose="020B0604020202020204" pitchFamily="34" charset="0"/>
              </a:rPr>
              <a:t> :</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Kütahya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Dumlupınar</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Üniversitesi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Evliya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Çelebi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Yerleşkesi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Mühendislik</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Fakültesi</a:t>
            </a:r>
            <a:r>
              <a:rPr lang="en-US" b="0" i="0" dirty="0">
                <a:solidFill>
                  <a:srgbClr val="333333"/>
                </a:solidFill>
                <a:effectLst/>
                <a:latin typeface="Open Sans" panose="020B0604020202020204" pitchFamily="34" charset="0"/>
              </a:rPr>
              <a:t> C Blok, Merkez/KÜTAHYA</a:t>
            </a:r>
            <a:r>
              <a:rPr lang="en-US" dirty="0"/>
              <a:t/>
            </a:r>
            <a:br>
              <a:rPr lang="en-US" dirty="0"/>
            </a:br>
            <a:r>
              <a:rPr lang="en-US" b="1" i="0" dirty="0">
                <a:solidFill>
                  <a:srgbClr val="333333"/>
                </a:solidFill>
                <a:effectLst/>
                <a:latin typeface="Open Sans" panose="020B0604020202020204" pitchFamily="34" charset="0"/>
              </a:rPr>
              <a:t>Tel :</a:t>
            </a:r>
            <a:r>
              <a:rPr lang="en-US" b="0" i="0" dirty="0">
                <a:solidFill>
                  <a:srgbClr val="333333"/>
                </a:solidFill>
                <a:effectLst/>
                <a:latin typeface="Open Sans" panose="020B0604020202020204" pitchFamily="34" charset="0"/>
              </a:rPr>
              <a:t> 0 (274) 265 20 23 - 24 - 31 - 32 - 33 - 47 - 48 (7 hat)</a:t>
            </a:r>
            <a:endParaRPr lang="en-US" dirty="0"/>
          </a:p>
        </p:txBody>
      </p:sp>
      <p:pic>
        <p:nvPicPr>
          <p:cNvPr id="18" name="Resim 17">
            <a:extLst>
              <a:ext uri="{FF2B5EF4-FFF2-40B4-BE49-F238E27FC236}">
                <a16:creationId xmlns:a16="http://schemas.microsoft.com/office/drawing/2014/main" id="{F4147CC7-7CB4-9BB1-7F1C-A73B745F30FF}"/>
              </a:ext>
            </a:extLst>
          </p:cNvPr>
          <p:cNvPicPr>
            <a:picLocks noChangeAspect="1"/>
          </p:cNvPicPr>
          <p:nvPr/>
        </p:nvPicPr>
        <p:blipFill>
          <a:blip r:embed="rId6"/>
          <a:stretch>
            <a:fillRect/>
          </a:stretch>
        </p:blipFill>
        <p:spPr>
          <a:xfrm>
            <a:off x="2681345" y="2106628"/>
            <a:ext cx="624894" cy="685859"/>
          </a:xfrm>
          <a:prstGeom prst="rect">
            <a:avLst/>
          </a:prstGeom>
        </p:spPr>
      </p:pic>
      <p:sp>
        <p:nvSpPr>
          <p:cNvPr id="23" name="Metin kutusu 22">
            <a:extLst>
              <a:ext uri="{FF2B5EF4-FFF2-40B4-BE49-F238E27FC236}">
                <a16:creationId xmlns:a16="http://schemas.microsoft.com/office/drawing/2014/main" id="{3F2DC032-BF79-D2AA-7463-7A2901448397}"/>
              </a:ext>
            </a:extLst>
          </p:cNvPr>
          <p:cNvSpPr txBox="1"/>
          <p:nvPr/>
        </p:nvSpPr>
        <p:spPr>
          <a:xfrm>
            <a:off x="2592924" y="4097042"/>
            <a:ext cx="5253163" cy="923330"/>
          </a:xfrm>
          <a:prstGeom prst="rect">
            <a:avLst/>
          </a:prstGeom>
          <a:noFill/>
        </p:spPr>
        <p:txBody>
          <a:bodyPr wrap="square" rtlCol="0">
            <a:spAutoFit/>
          </a:bodyPr>
          <a:lstStyle/>
          <a:p>
            <a:r>
              <a:rPr lang="en-US" dirty="0" err="1"/>
              <a:t>Bölümümüz</a:t>
            </a:r>
            <a:r>
              <a:rPr lang="en-US" dirty="0"/>
              <a:t> </a:t>
            </a:r>
            <a:r>
              <a:rPr lang="en-US" dirty="0" err="1"/>
              <a:t>hakkında</a:t>
            </a:r>
            <a:r>
              <a:rPr lang="en-US" dirty="0"/>
              <a:t> </a:t>
            </a:r>
            <a:r>
              <a:rPr lang="en-US" dirty="0" err="1"/>
              <a:t>detaylı</a:t>
            </a:r>
            <a:r>
              <a:rPr lang="en-US" dirty="0"/>
              <a:t> ve daha </a:t>
            </a:r>
            <a:r>
              <a:rPr lang="en-US" dirty="0" err="1"/>
              <a:t>güncel</a:t>
            </a:r>
            <a:r>
              <a:rPr lang="en-US" dirty="0"/>
              <a:t> </a:t>
            </a:r>
            <a:r>
              <a:rPr lang="en-US" dirty="0" err="1"/>
              <a:t>bilgiler</a:t>
            </a:r>
            <a:r>
              <a:rPr lang="en-US" dirty="0"/>
              <a:t> için </a:t>
            </a:r>
            <a:r>
              <a:rPr lang="en-US" dirty="0" err="1"/>
              <a:t>lütfen</a:t>
            </a:r>
            <a:r>
              <a:rPr lang="en-US" dirty="0"/>
              <a:t> </a:t>
            </a:r>
            <a:r>
              <a:rPr lang="en-US" dirty="0" err="1"/>
              <a:t>yukarıdaki</a:t>
            </a:r>
            <a:r>
              <a:rPr lang="en-US" dirty="0"/>
              <a:t> </a:t>
            </a:r>
            <a:r>
              <a:rPr lang="en-US" dirty="0" err="1"/>
              <a:t>bölüm</a:t>
            </a:r>
            <a:r>
              <a:rPr lang="en-US" dirty="0"/>
              <a:t> </a:t>
            </a:r>
            <a:r>
              <a:rPr lang="en-US" dirty="0" err="1"/>
              <a:t>sayfamızı</a:t>
            </a:r>
            <a:r>
              <a:rPr lang="en-US" dirty="0"/>
              <a:t> </a:t>
            </a:r>
            <a:r>
              <a:rPr lang="en-US" dirty="0" err="1"/>
              <a:t>ziyaret</a:t>
            </a:r>
            <a:r>
              <a:rPr lang="en-US" dirty="0"/>
              <a:t> </a:t>
            </a:r>
            <a:r>
              <a:rPr lang="en-US" dirty="0" err="1"/>
              <a:t>ediniz</a:t>
            </a:r>
            <a:r>
              <a:rPr lang="en-US" dirty="0"/>
              <a:t>.</a:t>
            </a:r>
          </a:p>
        </p:txBody>
      </p:sp>
    </p:spTree>
    <p:extLst>
      <p:ext uri="{BB962C8B-B14F-4D97-AF65-F5344CB8AC3E}">
        <p14:creationId xmlns:p14="http://schemas.microsoft.com/office/powerpoint/2010/main" val="244487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D3932-7288-4ADD-B184-DC72F4D56325}"/>
              </a:ext>
            </a:extLst>
          </p:cNvPr>
          <p:cNvSpPr>
            <a:spLocks noGrp="1"/>
          </p:cNvSpPr>
          <p:nvPr>
            <p:ph type="title"/>
          </p:nvPr>
        </p:nvSpPr>
        <p:spPr/>
        <p:txBody>
          <a:bodyPr/>
          <a:lstStyle/>
          <a:p>
            <a:r>
              <a:rPr lang="tr-TR" sz="3600" dirty="0"/>
              <a:t>Nerelerde Çalışır ?</a:t>
            </a:r>
            <a:br>
              <a:rPr lang="tr-TR" sz="3600" dirty="0"/>
            </a:br>
            <a:endParaRPr lang="en-US" dirty="0"/>
          </a:p>
        </p:txBody>
      </p:sp>
      <p:sp>
        <p:nvSpPr>
          <p:cNvPr id="3" name="İçerik Yer Tutucusu 2">
            <a:extLst>
              <a:ext uri="{FF2B5EF4-FFF2-40B4-BE49-F238E27FC236}">
                <a16:creationId xmlns:a16="http://schemas.microsoft.com/office/drawing/2014/main" id="{7BBF9A48-682C-4312-9106-188788995834}"/>
              </a:ext>
            </a:extLst>
          </p:cNvPr>
          <p:cNvSpPr>
            <a:spLocks noGrp="1"/>
          </p:cNvSpPr>
          <p:nvPr>
            <p:ph idx="1"/>
          </p:nvPr>
        </p:nvSpPr>
        <p:spPr>
          <a:xfrm>
            <a:off x="2589212" y="2133600"/>
            <a:ext cx="4340977" cy="3777622"/>
          </a:xfrm>
        </p:spPr>
        <p:txBody>
          <a:bodyPr/>
          <a:lstStyle/>
          <a:p>
            <a:pPr lvl="0" rtl="0"/>
            <a:r>
              <a:rPr lang="tr-TR" sz="1800" dirty="0"/>
              <a:t>Yazılım/Donanım Şirketleri</a:t>
            </a:r>
          </a:p>
          <a:p>
            <a:pPr lvl="0" rtl="0"/>
            <a:r>
              <a:rPr lang="tr-TR" sz="1800" dirty="0"/>
              <a:t>Haberleşme Sektörü</a:t>
            </a:r>
          </a:p>
          <a:p>
            <a:pPr lvl="0" rtl="0"/>
            <a:r>
              <a:rPr lang="tr-TR" sz="1800"/>
              <a:t>Banka</a:t>
            </a:r>
            <a:r>
              <a:rPr lang="en-US" sz="1800" dirty="0"/>
              <a:t> </a:t>
            </a:r>
            <a:r>
              <a:rPr lang="tr-TR" sz="1800" dirty="0"/>
              <a:t>-</a:t>
            </a:r>
            <a:r>
              <a:rPr lang="en-US" sz="1800" dirty="0"/>
              <a:t> </a:t>
            </a:r>
            <a:r>
              <a:rPr lang="tr-TR" sz="1800" dirty="0"/>
              <a:t>Finans</a:t>
            </a:r>
            <a:endParaRPr lang="en-US" sz="1800" dirty="0"/>
          </a:p>
          <a:p>
            <a:pPr lvl="0" rtl="0"/>
            <a:r>
              <a:rPr lang="en-US" sz="1800" dirty="0"/>
              <a:t>E-</a:t>
            </a:r>
            <a:r>
              <a:rPr lang="en-US" sz="1800" dirty="0" err="1"/>
              <a:t>Ticaret</a:t>
            </a:r>
            <a:r>
              <a:rPr lang="en-US" sz="1800" dirty="0"/>
              <a:t> </a:t>
            </a:r>
            <a:r>
              <a:rPr lang="en-US" sz="1800" dirty="0" err="1"/>
              <a:t>Çözümleri</a:t>
            </a:r>
            <a:endParaRPr lang="tr-TR" sz="1800" dirty="0"/>
          </a:p>
          <a:p>
            <a:pPr lvl="0" rtl="0"/>
            <a:r>
              <a:rPr lang="tr-TR" sz="1800" dirty="0"/>
              <a:t>Turizm-Eğlence-Oyun Sektörü </a:t>
            </a:r>
          </a:p>
          <a:p>
            <a:pPr lvl="0" rtl="0"/>
            <a:r>
              <a:rPr lang="tr-TR" sz="1800" dirty="0"/>
              <a:t>Kamu Kurumları</a:t>
            </a:r>
          </a:p>
        </p:txBody>
      </p:sp>
      <p:sp>
        <p:nvSpPr>
          <p:cNvPr id="4" name="İçerik Yer Tutucusu 2">
            <a:extLst>
              <a:ext uri="{FF2B5EF4-FFF2-40B4-BE49-F238E27FC236}">
                <a16:creationId xmlns:a16="http://schemas.microsoft.com/office/drawing/2014/main" id="{3EC5AD36-5929-4255-AD06-5CA24AB8FA45}"/>
              </a:ext>
            </a:extLst>
          </p:cNvPr>
          <p:cNvSpPr txBox="1">
            <a:spLocks/>
          </p:cNvSpPr>
          <p:nvPr/>
        </p:nvSpPr>
        <p:spPr>
          <a:xfrm>
            <a:off x="7048768" y="2109537"/>
            <a:ext cx="434097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a:t>Bilişim</a:t>
            </a:r>
            <a:r>
              <a:rPr lang="en-US" dirty="0"/>
              <a:t> </a:t>
            </a:r>
            <a:r>
              <a:rPr lang="en-US" dirty="0" err="1"/>
              <a:t>Sektörü</a:t>
            </a:r>
            <a:endParaRPr lang="en-US" dirty="0"/>
          </a:p>
          <a:p>
            <a:r>
              <a:rPr lang="en-US" dirty="0" err="1"/>
              <a:t>Eğitim</a:t>
            </a:r>
            <a:r>
              <a:rPr lang="en-US" dirty="0"/>
              <a:t> </a:t>
            </a:r>
            <a:r>
              <a:rPr lang="en-US" dirty="0" err="1"/>
              <a:t>Sektörü</a:t>
            </a:r>
            <a:endParaRPr lang="tr-TR" dirty="0"/>
          </a:p>
          <a:p>
            <a:r>
              <a:rPr lang="en-US" dirty="0" err="1"/>
              <a:t>Savunma</a:t>
            </a:r>
            <a:r>
              <a:rPr lang="en-US" dirty="0"/>
              <a:t> Sanayi</a:t>
            </a:r>
            <a:endParaRPr lang="tr-TR" dirty="0"/>
          </a:p>
          <a:p>
            <a:r>
              <a:rPr lang="en-US" dirty="0" err="1"/>
              <a:t>Sağlık</a:t>
            </a:r>
            <a:r>
              <a:rPr lang="en-US" dirty="0"/>
              <a:t> </a:t>
            </a:r>
            <a:r>
              <a:rPr lang="en-US" dirty="0" err="1"/>
              <a:t>Sektörü</a:t>
            </a:r>
            <a:endParaRPr lang="tr-TR" dirty="0"/>
          </a:p>
          <a:p>
            <a:r>
              <a:rPr lang="en-US" dirty="0" err="1"/>
              <a:t>Otomotiv</a:t>
            </a:r>
            <a:r>
              <a:rPr lang="en-US" dirty="0"/>
              <a:t> </a:t>
            </a:r>
            <a:r>
              <a:rPr lang="en-US" dirty="0" err="1"/>
              <a:t>Sektörü</a:t>
            </a:r>
            <a:endParaRPr lang="en-US" dirty="0"/>
          </a:p>
          <a:p>
            <a:r>
              <a:rPr lang="en-US" dirty="0" err="1"/>
              <a:t>Üniversiteler</a:t>
            </a:r>
            <a:endParaRPr lang="tr-TR" dirty="0"/>
          </a:p>
        </p:txBody>
      </p:sp>
    </p:spTree>
    <p:extLst>
      <p:ext uri="{BB962C8B-B14F-4D97-AF65-F5344CB8AC3E}">
        <p14:creationId xmlns:p14="http://schemas.microsoft.com/office/powerpoint/2010/main" val="21384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C5BC8-2FE6-452C-BA8C-982682F6B71A}"/>
              </a:ext>
            </a:extLst>
          </p:cNvPr>
          <p:cNvSpPr>
            <a:spLocks noGrp="1"/>
          </p:cNvSpPr>
          <p:nvPr>
            <p:ph type="title"/>
          </p:nvPr>
        </p:nvSpPr>
        <p:spPr/>
        <p:txBody>
          <a:bodyPr/>
          <a:lstStyle/>
          <a:p>
            <a:r>
              <a:rPr lang="en-US" sz="3600" dirty="0" err="1"/>
              <a:t>Mezunların</a:t>
            </a:r>
            <a:r>
              <a:rPr lang="en-US" sz="3600" dirty="0"/>
              <a:t> </a:t>
            </a:r>
            <a:r>
              <a:rPr lang="tr-TR" sz="3600" dirty="0"/>
              <a:t>Unvanları Nelerdir ?</a:t>
            </a:r>
            <a:br>
              <a:rPr lang="tr-TR" sz="3600" dirty="0"/>
            </a:br>
            <a:endParaRPr lang="en-US" dirty="0"/>
          </a:p>
        </p:txBody>
      </p:sp>
      <p:sp>
        <p:nvSpPr>
          <p:cNvPr id="3" name="İçerik Yer Tutucusu 2">
            <a:extLst>
              <a:ext uri="{FF2B5EF4-FFF2-40B4-BE49-F238E27FC236}">
                <a16:creationId xmlns:a16="http://schemas.microsoft.com/office/drawing/2014/main" id="{A15A2966-959C-4BE4-A6DD-BBB1097B86E2}"/>
              </a:ext>
            </a:extLst>
          </p:cNvPr>
          <p:cNvSpPr>
            <a:spLocks noGrp="1"/>
          </p:cNvSpPr>
          <p:nvPr>
            <p:ph idx="1"/>
          </p:nvPr>
        </p:nvSpPr>
        <p:spPr/>
        <p:txBody>
          <a:bodyPr/>
          <a:lstStyle/>
          <a:p>
            <a:pPr lvl="0" rtl="0"/>
            <a:r>
              <a:rPr lang="tr-TR" sz="1800" dirty="0"/>
              <a:t>Yazılım Mimarı</a:t>
            </a:r>
          </a:p>
          <a:p>
            <a:pPr lvl="0" rtl="0"/>
            <a:r>
              <a:rPr lang="tr-TR" sz="1800" dirty="0"/>
              <a:t>Ağ Uzmanı</a:t>
            </a:r>
          </a:p>
          <a:p>
            <a:pPr lvl="0" rtl="0"/>
            <a:r>
              <a:rPr lang="tr-TR" sz="1800" dirty="0"/>
              <a:t>Sistem Mühendisi</a:t>
            </a:r>
          </a:p>
          <a:p>
            <a:pPr lvl="0" rtl="0"/>
            <a:r>
              <a:rPr lang="tr-TR" sz="1800" dirty="0" err="1"/>
              <a:t>Veritabanı</a:t>
            </a:r>
            <a:r>
              <a:rPr lang="tr-TR" sz="1800" dirty="0"/>
              <a:t> Yöneticisi</a:t>
            </a:r>
          </a:p>
          <a:p>
            <a:pPr lvl="0" rtl="0"/>
            <a:r>
              <a:rPr lang="tr-TR" sz="1800" dirty="0"/>
              <a:t>IT Yöneticisi</a:t>
            </a:r>
          </a:p>
          <a:p>
            <a:pPr lvl="0" rtl="0"/>
            <a:r>
              <a:rPr lang="tr-TR" sz="1800" dirty="0"/>
              <a:t>Test Mühendisi</a:t>
            </a:r>
          </a:p>
          <a:p>
            <a:endParaRPr lang="en-US" dirty="0"/>
          </a:p>
        </p:txBody>
      </p:sp>
    </p:spTree>
    <p:extLst>
      <p:ext uri="{BB962C8B-B14F-4D97-AF65-F5344CB8AC3E}">
        <p14:creationId xmlns:p14="http://schemas.microsoft.com/office/powerpoint/2010/main" val="227567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11537A-4FB2-45A1-802C-D8321FF2E20E}"/>
              </a:ext>
            </a:extLst>
          </p:cNvPr>
          <p:cNvSpPr>
            <a:spLocks noGrp="1"/>
          </p:cNvSpPr>
          <p:nvPr>
            <p:ph type="title"/>
          </p:nvPr>
        </p:nvSpPr>
        <p:spPr/>
        <p:txBody>
          <a:bodyPr/>
          <a:lstStyle/>
          <a:p>
            <a:r>
              <a:rPr lang="tr-TR" sz="3600" dirty="0"/>
              <a:t>Bölüm Tanıtımı</a:t>
            </a:r>
            <a:r>
              <a:rPr lang="tr-TR" dirty="0"/>
              <a:t> </a:t>
            </a:r>
            <a:endParaRPr lang="en-US" dirty="0"/>
          </a:p>
        </p:txBody>
      </p:sp>
      <p:graphicFrame>
        <p:nvGraphicFramePr>
          <p:cNvPr id="4" name="İçerik Yer Tutucusu 3">
            <a:extLst>
              <a:ext uri="{FF2B5EF4-FFF2-40B4-BE49-F238E27FC236}">
                <a16:creationId xmlns:a16="http://schemas.microsoft.com/office/drawing/2014/main" id="{D0908BC7-5573-4562-8085-923AF14C3DB6}"/>
              </a:ext>
            </a:extLst>
          </p:cNvPr>
          <p:cNvGraphicFramePr>
            <a:graphicFrameLocks noGrp="1"/>
          </p:cNvGraphicFramePr>
          <p:nvPr>
            <p:ph idx="1"/>
            <p:extLst>
              <p:ext uri="{D42A27DB-BD31-4B8C-83A1-F6EECF244321}">
                <p14:modId xmlns:p14="http://schemas.microsoft.com/office/powerpoint/2010/main" val="3257368117"/>
              </p:ext>
            </p:extLst>
          </p:nvPr>
        </p:nvGraphicFramePr>
        <p:xfrm>
          <a:off x="2589212" y="1788737"/>
          <a:ext cx="7959382" cy="287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70C44264-BA9F-4932-961B-0279024DBA7D}"/>
              </a:ext>
            </a:extLst>
          </p:cNvPr>
          <p:cNvSpPr/>
          <p:nvPr/>
        </p:nvSpPr>
        <p:spPr>
          <a:xfrm>
            <a:off x="2589212" y="5220567"/>
            <a:ext cx="7959382" cy="12164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2017-2018 Güz Dönemi İtibariyle Yüksek Lisans Programına öğrenci alımı başlamıştır.</a:t>
            </a:r>
            <a:endParaRPr lang="en-US" dirty="0"/>
          </a:p>
          <a:p>
            <a:pPr algn="ctr"/>
            <a:r>
              <a:rPr lang="en-US" dirty="0"/>
              <a:t>2022-2023 </a:t>
            </a:r>
            <a:r>
              <a:rPr lang="en-US" dirty="0" err="1"/>
              <a:t>Güz</a:t>
            </a:r>
            <a:r>
              <a:rPr lang="en-US" dirty="0"/>
              <a:t> </a:t>
            </a:r>
            <a:r>
              <a:rPr lang="en-US" dirty="0" err="1"/>
              <a:t>Dönemi</a:t>
            </a:r>
            <a:r>
              <a:rPr lang="en-US" dirty="0"/>
              <a:t> </a:t>
            </a:r>
            <a:r>
              <a:rPr lang="en-US" dirty="0" err="1"/>
              <a:t>İtibariyle</a:t>
            </a:r>
            <a:r>
              <a:rPr lang="en-US" dirty="0"/>
              <a:t> </a:t>
            </a:r>
            <a:r>
              <a:rPr lang="en-US" dirty="0" err="1"/>
              <a:t>Doktora</a:t>
            </a:r>
            <a:r>
              <a:rPr lang="en-US" dirty="0"/>
              <a:t> </a:t>
            </a:r>
            <a:r>
              <a:rPr lang="en-US" dirty="0" err="1"/>
              <a:t>Programına</a:t>
            </a:r>
            <a:r>
              <a:rPr lang="en-US" dirty="0"/>
              <a:t> </a:t>
            </a:r>
            <a:r>
              <a:rPr lang="en-US" dirty="0" err="1"/>
              <a:t>öğrenci</a:t>
            </a:r>
            <a:r>
              <a:rPr lang="en-US" dirty="0"/>
              <a:t> </a:t>
            </a:r>
            <a:r>
              <a:rPr lang="en-US" dirty="0" err="1"/>
              <a:t>alımı</a:t>
            </a:r>
            <a:r>
              <a:rPr lang="en-US" dirty="0"/>
              <a:t> </a:t>
            </a:r>
            <a:r>
              <a:rPr lang="en-US" dirty="0" err="1"/>
              <a:t>başlamıştır</a:t>
            </a:r>
            <a:r>
              <a:rPr lang="en-US" dirty="0"/>
              <a:t>.</a:t>
            </a:r>
            <a:endParaRPr lang="tr-TR" dirty="0"/>
          </a:p>
        </p:txBody>
      </p:sp>
      <p:pic>
        <p:nvPicPr>
          <p:cNvPr id="6" name="Resim 5">
            <a:extLst>
              <a:ext uri="{FF2B5EF4-FFF2-40B4-BE49-F238E27FC236}">
                <a16:creationId xmlns:a16="http://schemas.microsoft.com/office/drawing/2014/main" id="{E5C29AF1-B9F4-34DE-C5BD-E0A7AA5DFB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3226" y="232777"/>
            <a:ext cx="1384987" cy="1393275"/>
          </a:xfrm>
          <a:prstGeom prst="rect">
            <a:avLst/>
          </a:prstGeom>
        </p:spPr>
      </p:pic>
      <p:pic>
        <p:nvPicPr>
          <p:cNvPr id="4102" name="Picture 6" descr="Proje 2016/5">
            <a:extLst>
              <a:ext uri="{FF2B5EF4-FFF2-40B4-BE49-F238E27FC236}">
                <a16:creationId xmlns:a16="http://schemas.microsoft.com/office/drawing/2014/main" id="{C47CDC9A-8DD4-620A-C3C9-967684FF0997}"/>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48594" y="146350"/>
            <a:ext cx="1479702" cy="147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0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151D35-7E1C-89D3-E797-BC88108596BE}"/>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sp>
        <p:nvSpPr>
          <p:cNvPr id="3" name="İçerik Yer Tutucusu 2">
            <a:extLst>
              <a:ext uri="{FF2B5EF4-FFF2-40B4-BE49-F238E27FC236}">
                <a16:creationId xmlns:a16="http://schemas.microsoft.com/office/drawing/2014/main" id="{5E5C321C-E965-E265-9774-C49C2AFA4E9A}"/>
              </a:ext>
            </a:extLst>
          </p:cNvPr>
          <p:cNvSpPr>
            <a:spLocks noGrp="1"/>
          </p:cNvSpPr>
          <p:nvPr>
            <p:ph idx="1"/>
          </p:nvPr>
        </p:nvSpPr>
        <p:spPr/>
        <p:txBody>
          <a:bodyPr/>
          <a:lstStyle/>
          <a:p>
            <a:r>
              <a:rPr lang="en-US" dirty="0" err="1"/>
              <a:t>Bölüm</a:t>
            </a:r>
            <a:r>
              <a:rPr lang="en-US" dirty="0"/>
              <a:t> </a:t>
            </a:r>
            <a:r>
              <a:rPr lang="en-US" dirty="0" err="1"/>
              <a:t>ders</a:t>
            </a:r>
            <a:r>
              <a:rPr lang="en-US" dirty="0"/>
              <a:t> </a:t>
            </a:r>
            <a:r>
              <a:rPr lang="en-US" dirty="0" err="1"/>
              <a:t>adları</a:t>
            </a:r>
            <a:r>
              <a:rPr lang="en-US" dirty="0"/>
              <a:t> </a:t>
            </a:r>
            <a:r>
              <a:rPr lang="en-US" dirty="0" err="1"/>
              <a:t>yarıyıllar</a:t>
            </a:r>
            <a:r>
              <a:rPr lang="en-US" dirty="0"/>
              <a:t> </a:t>
            </a:r>
            <a:r>
              <a:rPr lang="en-US" dirty="0" err="1"/>
              <a:t>halinde</a:t>
            </a:r>
            <a:r>
              <a:rPr lang="en-US" dirty="0"/>
              <a:t> </a:t>
            </a:r>
            <a:r>
              <a:rPr lang="en-US" dirty="0" err="1"/>
              <a:t>ilerleyen</a:t>
            </a:r>
            <a:r>
              <a:rPr lang="en-US" dirty="0"/>
              <a:t> </a:t>
            </a:r>
            <a:r>
              <a:rPr lang="en-US" dirty="0" err="1"/>
              <a:t>slaytlarda</a:t>
            </a:r>
            <a:r>
              <a:rPr lang="en-US" dirty="0"/>
              <a:t> </a:t>
            </a:r>
            <a:r>
              <a:rPr lang="en-US" dirty="0" err="1"/>
              <a:t>gösterilmektedir</a:t>
            </a:r>
            <a:r>
              <a:rPr lang="en-US" dirty="0"/>
              <a:t>.</a:t>
            </a:r>
          </a:p>
          <a:p>
            <a:r>
              <a:rPr lang="en-US" dirty="0" err="1"/>
              <a:t>Ders</a:t>
            </a:r>
            <a:r>
              <a:rPr lang="en-US" dirty="0"/>
              <a:t> </a:t>
            </a:r>
            <a:r>
              <a:rPr lang="en-US" dirty="0" err="1"/>
              <a:t>içeriklerine</a:t>
            </a:r>
            <a:r>
              <a:rPr lang="en-US" dirty="0"/>
              <a:t> </a:t>
            </a:r>
            <a:r>
              <a:rPr lang="en-US" dirty="0" err="1"/>
              <a:t>detaylı</a:t>
            </a:r>
            <a:r>
              <a:rPr lang="en-US" dirty="0"/>
              <a:t> </a:t>
            </a:r>
            <a:r>
              <a:rPr lang="en-US" dirty="0" err="1"/>
              <a:t>bir</a:t>
            </a:r>
            <a:r>
              <a:rPr lang="en-US" dirty="0"/>
              <a:t> </a:t>
            </a:r>
            <a:r>
              <a:rPr lang="en-US" dirty="0" err="1"/>
              <a:t>şekilde</a:t>
            </a:r>
            <a:r>
              <a:rPr lang="en-US" dirty="0"/>
              <a:t> </a:t>
            </a:r>
            <a:r>
              <a:rPr lang="tr-TR" dirty="0" smtClean="0"/>
              <a:t>web sayfamızdan</a:t>
            </a:r>
            <a:r>
              <a:rPr lang="en-US" dirty="0" smtClean="0"/>
              <a:t> </a:t>
            </a:r>
            <a:r>
              <a:rPr lang="en-US" dirty="0" err="1"/>
              <a:t>dersler</a:t>
            </a:r>
            <a:r>
              <a:rPr lang="en-US" dirty="0"/>
              <a:t> </a:t>
            </a:r>
            <a:r>
              <a:rPr lang="en-US" dirty="0" err="1"/>
              <a:t>sekmesine</a:t>
            </a:r>
            <a:r>
              <a:rPr lang="en-US" dirty="0"/>
              <a:t> </a:t>
            </a:r>
            <a:r>
              <a:rPr lang="en-US" dirty="0" err="1"/>
              <a:t>tıklayarak</a:t>
            </a:r>
            <a:r>
              <a:rPr lang="en-US" dirty="0"/>
              <a:t> </a:t>
            </a:r>
            <a:r>
              <a:rPr lang="en-US" dirty="0" err="1"/>
              <a:t>ulaşabilirsiniz</a:t>
            </a:r>
            <a:r>
              <a:rPr lang="en-US" dirty="0"/>
              <a:t>.</a:t>
            </a:r>
          </a:p>
        </p:txBody>
      </p:sp>
    </p:spTree>
    <p:extLst>
      <p:ext uri="{BB962C8B-B14F-4D97-AF65-F5344CB8AC3E}">
        <p14:creationId xmlns:p14="http://schemas.microsoft.com/office/powerpoint/2010/main" val="3496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79F4EC-2A95-08B6-3F22-5172083A6A81}"/>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29BCA8B-B2E2-5B56-6E31-DC3E7EEDD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398742"/>
            <a:ext cx="8024440" cy="2297769"/>
          </a:xfrm>
        </p:spPr>
      </p:pic>
      <p:pic>
        <p:nvPicPr>
          <p:cNvPr id="7" name="Resim 6" descr="metin, ekran görüntüsü, iç mekan içeren bir resim&#10;&#10;Açıklama otomatik olarak oluşturuldu">
            <a:extLst>
              <a:ext uri="{FF2B5EF4-FFF2-40B4-BE49-F238E27FC236}">
                <a16:creationId xmlns:a16="http://schemas.microsoft.com/office/drawing/2014/main" id="{CC616F09-2149-8651-DFA4-B81B2305E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3951634"/>
            <a:ext cx="8013937" cy="2381072"/>
          </a:xfrm>
          <a:prstGeom prst="rect">
            <a:avLst/>
          </a:prstGeom>
        </p:spPr>
      </p:pic>
    </p:spTree>
    <p:extLst>
      <p:ext uri="{BB962C8B-B14F-4D97-AF65-F5344CB8AC3E}">
        <p14:creationId xmlns:p14="http://schemas.microsoft.com/office/powerpoint/2010/main" val="191920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4EFE44-C2B4-F9C3-99DD-4729259DB6DF}"/>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ekran görüntüsü, bilgisayar, iç mekan içeren bir resim&#10;&#10;Açıklama otomatik olarak oluşturuldu">
            <a:extLst>
              <a:ext uri="{FF2B5EF4-FFF2-40B4-BE49-F238E27FC236}">
                <a16:creationId xmlns:a16="http://schemas.microsoft.com/office/drawing/2014/main" id="{AF8AAC79-5B0B-2C20-903D-B2369A652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536970"/>
            <a:ext cx="7401397" cy="2422187"/>
          </a:xfrm>
        </p:spPr>
      </p:pic>
      <p:pic>
        <p:nvPicPr>
          <p:cNvPr id="7" name="Resim 6" descr="metin, ekran görüntüsü, iç mekan içeren bir resim&#10;&#10;Açıklama otomatik olarak oluşturuldu">
            <a:extLst>
              <a:ext uri="{FF2B5EF4-FFF2-40B4-BE49-F238E27FC236}">
                <a16:creationId xmlns:a16="http://schemas.microsoft.com/office/drawing/2014/main" id="{E2FB7C15-0987-2E21-D25D-0645A316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4050316"/>
            <a:ext cx="7380905" cy="2541428"/>
          </a:xfrm>
          <a:prstGeom prst="rect">
            <a:avLst/>
          </a:prstGeom>
        </p:spPr>
      </p:pic>
    </p:spTree>
    <p:extLst>
      <p:ext uri="{BB962C8B-B14F-4D97-AF65-F5344CB8AC3E}">
        <p14:creationId xmlns:p14="http://schemas.microsoft.com/office/powerpoint/2010/main" val="104659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6FE15E-8F20-8D74-77C3-4DEC70E0F017}"/>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09CA759-9A5F-85E0-B7C7-C427BE137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477637"/>
            <a:ext cx="8915400" cy="2560986"/>
          </a:xfrm>
        </p:spPr>
      </p:pic>
      <p:pic>
        <p:nvPicPr>
          <p:cNvPr id="7" name="Resim 6" descr="metin içeren bir resim&#10;&#10;Açıklama otomatik olarak oluşturuldu">
            <a:extLst>
              <a:ext uri="{FF2B5EF4-FFF2-40B4-BE49-F238E27FC236}">
                <a16:creationId xmlns:a16="http://schemas.microsoft.com/office/drawing/2014/main" id="{F9109CF5-A42F-0F64-647E-0401F18D4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98" y="4309590"/>
            <a:ext cx="8911687" cy="1985938"/>
          </a:xfrm>
          <a:prstGeom prst="rect">
            <a:avLst/>
          </a:prstGeom>
        </p:spPr>
      </p:pic>
    </p:spTree>
    <p:extLst>
      <p:ext uri="{BB962C8B-B14F-4D97-AF65-F5344CB8AC3E}">
        <p14:creationId xmlns:p14="http://schemas.microsoft.com/office/powerpoint/2010/main" val="257972888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333</TotalTime>
  <Words>849</Words>
  <Application>Microsoft Office PowerPoint</Application>
  <PresentationFormat>Geniş ekran</PresentationFormat>
  <Paragraphs>101</Paragraphs>
  <Slides>26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26</vt:i4>
      </vt:variant>
    </vt:vector>
  </HeadingPairs>
  <TitlesOfParts>
    <vt:vector size="34" baseType="lpstr">
      <vt:lpstr>Arial</vt:lpstr>
      <vt:lpstr>Calibri</vt:lpstr>
      <vt:lpstr>Cambria</vt:lpstr>
      <vt:lpstr>Cambria Math</vt:lpstr>
      <vt:lpstr>Century Gothic</vt:lpstr>
      <vt:lpstr>Open Sans</vt:lpstr>
      <vt:lpstr>Wingdings 3</vt:lpstr>
      <vt:lpstr>Duman</vt:lpstr>
      <vt:lpstr>T.C.  Kütahya Dumlupınar Üniversitesi Mühendislik Fakültesi Bilgisayar Mühendisliği Bölümü</vt:lpstr>
      <vt:lpstr>Bilgisayar Mühendisliği Nedir ? </vt:lpstr>
      <vt:lpstr>Nerelerde Çalışır ? </vt:lpstr>
      <vt:lpstr>Mezunların Unvanları Nelerdir ? </vt:lpstr>
      <vt:lpstr>Bölüm Tanıtımı </vt:lpstr>
      <vt:lpstr>Bölüm Dersleri</vt:lpstr>
      <vt:lpstr>Bölüm Dersleri</vt:lpstr>
      <vt:lpstr>Bölüm Dersleri</vt:lpstr>
      <vt:lpstr>Bölüm Dersleri</vt:lpstr>
      <vt:lpstr>Bölüm Dersleri</vt:lpstr>
      <vt:lpstr>Eğitim imkanları</vt:lpstr>
      <vt:lpstr>Laboratuvar İmkanları</vt:lpstr>
      <vt:lpstr>Bilgisayar Laboratuvarı</vt:lpstr>
      <vt:lpstr>Gömülü Sistemler Laboratuvarı</vt:lpstr>
      <vt:lpstr>Gömülü Sistemler / Mikrodenetleyici Laboratuvarı</vt:lpstr>
      <vt:lpstr>Gömülü Sistemler / Mikrodenetleyici Laboratuvarı </vt:lpstr>
      <vt:lpstr>Gömülü Sistemler / İleri Lojik Tasarım Laboratuvarı</vt:lpstr>
      <vt:lpstr>Gömülü Sistemler / Nesnelerin İnterneti Geliştirme Laboratuvarı </vt:lpstr>
      <vt:lpstr>Yapay Zeka Laboratuvarı</vt:lpstr>
      <vt:lpstr>Ölçme ve Devre Laboratuvarı</vt:lpstr>
      <vt:lpstr>Lojik Tasarım Laboratuvarı</vt:lpstr>
      <vt:lpstr>Teknik Dersler</vt:lpstr>
      <vt:lpstr>Staj</vt:lpstr>
      <vt:lpstr>Mezun Nitelikleri</vt:lpstr>
      <vt:lpstr>Bilgisayar Mühendisliği Konum</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Kütahya Dumlupınar Üniversitesi Mühendislik Fakültesi Bilgisayar Mühendisliği Bölümü</dc:title>
  <dc:creator>HATEM DUMLU</dc:creator>
  <cp:lastModifiedBy>acer</cp:lastModifiedBy>
  <cp:revision>23</cp:revision>
  <dcterms:created xsi:type="dcterms:W3CDTF">2021-04-15T10:51:58Z</dcterms:created>
  <dcterms:modified xsi:type="dcterms:W3CDTF">2024-07-23T07:59:45Z</dcterms:modified>
</cp:coreProperties>
</file>